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76" r:id="rId5"/>
    <p:sldId id="264" r:id="rId6"/>
    <p:sldId id="280" r:id="rId7"/>
    <p:sldId id="277" r:id="rId8"/>
    <p:sldId id="292" r:id="rId9"/>
    <p:sldId id="290" r:id="rId10"/>
    <p:sldId id="287" r:id="rId11"/>
    <p:sldId id="286" r:id="rId12"/>
    <p:sldId id="278" r:id="rId13"/>
    <p:sldId id="279" r:id="rId14"/>
    <p:sldId id="275" r:id="rId15"/>
    <p:sldId id="289" r:id="rId16"/>
    <p:sldId id="269" r:id="rId17"/>
    <p:sldId id="270" r:id="rId18"/>
    <p:sldId id="262" r:id="rId19"/>
    <p:sldId id="259" r:id="rId20"/>
    <p:sldId id="282" r:id="rId21"/>
    <p:sldId id="263" r:id="rId22"/>
    <p:sldId id="260" r:id="rId23"/>
    <p:sldId id="267" r:id="rId24"/>
    <p:sldId id="285" r:id="rId25"/>
    <p:sldId id="291" r:id="rId26"/>
    <p:sldId id="283" r:id="rId27"/>
    <p:sldId id="261" r:id="rId28"/>
    <p:sldId id="274"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p:restoredTop sz="94658"/>
  </p:normalViewPr>
  <p:slideViewPr>
    <p:cSldViewPr snapToGrid="0">
      <p:cViewPr varScale="1">
        <p:scale>
          <a:sx n="120" d="100"/>
          <a:sy n="120"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9B53D-4287-49A5-B869-140391C42E2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C889115-4FA1-4BDD-9981-DC4E50C94738}">
      <dgm:prSet/>
      <dgm:spPr/>
      <dgm:t>
        <a:bodyPr/>
        <a:lstStyle/>
        <a:p>
          <a:r>
            <a:rPr lang="en-US" b="0" i="0" u="none" dirty="0"/>
            <a:t>Black individuals are disproportionately affected by police shootings relative to their population size.</a:t>
          </a:r>
          <a:endParaRPr lang="en-US" dirty="0"/>
        </a:p>
      </dgm:t>
    </dgm:pt>
    <dgm:pt modelId="{79DD6981-B24C-45A2-9190-53D6A72BB5EE}" type="parTrans" cxnId="{CA10B347-DB13-4A0B-A04E-61A8C56456FA}">
      <dgm:prSet/>
      <dgm:spPr/>
      <dgm:t>
        <a:bodyPr/>
        <a:lstStyle/>
        <a:p>
          <a:endParaRPr lang="en-US"/>
        </a:p>
      </dgm:t>
    </dgm:pt>
    <dgm:pt modelId="{C048B754-17E0-4CC4-B136-F7666100DAC7}" type="sibTrans" cxnId="{CA10B347-DB13-4A0B-A04E-61A8C56456FA}">
      <dgm:prSet/>
      <dgm:spPr/>
      <dgm:t>
        <a:bodyPr/>
        <a:lstStyle/>
        <a:p>
          <a:endParaRPr lang="en-US"/>
        </a:p>
      </dgm:t>
    </dgm:pt>
    <dgm:pt modelId="{841E91FA-4D85-4B5D-AF4C-4ACEE235FB09}">
      <dgm:prSet/>
      <dgm:spPr/>
      <dgm:t>
        <a:bodyPr/>
        <a:lstStyle/>
        <a:p>
          <a:r>
            <a:rPr lang="en-US" b="0" i="0" u="none" dirty="0"/>
            <a:t>Police training in the US does not properly prepare officers for working in the field. </a:t>
          </a:r>
          <a:endParaRPr lang="en-US" dirty="0"/>
        </a:p>
      </dgm:t>
    </dgm:pt>
    <dgm:pt modelId="{BE71E824-AE03-4800-BBEF-BCA03DB6D304}" type="parTrans" cxnId="{BE67D133-4BC6-4368-8236-76536986327A}">
      <dgm:prSet/>
      <dgm:spPr/>
      <dgm:t>
        <a:bodyPr/>
        <a:lstStyle/>
        <a:p>
          <a:endParaRPr lang="en-US"/>
        </a:p>
      </dgm:t>
    </dgm:pt>
    <dgm:pt modelId="{609333B6-1293-453B-814D-CAD96C847654}" type="sibTrans" cxnId="{BE67D133-4BC6-4368-8236-76536986327A}">
      <dgm:prSet/>
      <dgm:spPr/>
      <dgm:t>
        <a:bodyPr/>
        <a:lstStyle/>
        <a:p>
          <a:endParaRPr lang="en-US"/>
        </a:p>
      </dgm:t>
    </dgm:pt>
    <dgm:pt modelId="{2E73ABDE-6C41-4E2C-B08D-C1FA9C848041}">
      <dgm:prSet/>
      <dgm:spPr/>
      <dgm:t>
        <a:bodyPr/>
        <a:lstStyle/>
        <a:p>
          <a:r>
            <a:rPr lang="en-US" b="0" i="0" u="none" dirty="0"/>
            <a:t>The presence of a weapon does not explain racial disparities in police killings.</a:t>
          </a:r>
          <a:endParaRPr lang="en-US" dirty="0"/>
        </a:p>
      </dgm:t>
    </dgm:pt>
    <dgm:pt modelId="{069C8705-F7B5-41B1-BF8F-F690F93390B5}" type="parTrans" cxnId="{A0E60218-47FD-4BA0-8A5A-223AFDB5DDC5}">
      <dgm:prSet/>
      <dgm:spPr/>
      <dgm:t>
        <a:bodyPr/>
        <a:lstStyle/>
        <a:p>
          <a:endParaRPr lang="en-US"/>
        </a:p>
      </dgm:t>
    </dgm:pt>
    <dgm:pt modelId="{FE5412CA-EC96-4D10-9776-A6EF00198062}" type="sibTrans" cxnId="{A0E60218-47FD-4BA0-8A5A-223AFDB5DDC5}">
      <dgm:prSet/>
      <dgm:spPr/>
      <dgm:t>
        <a:bodyPr/>
        <a:lstStyle/>
        <a:p>
          <a:endParaRPr lang="en-US"/>
        </a:p>
      </dgm:t>
    </dgm:pt>
    <dgm:pt modelId="{F320E72F-427D-4FCA-92C6-AA9BE3C6D488}">
      <dgm:prSet/>
      <dgm:spPr/>
      <dgm:t>
        <a:bodyPr/>
        <a:lstStyle/>
        <a:p>
          <a:r>
            <a:rPr lang="en-US" dirty="0"/>
            <a:t>What are the key factors that predict fatal encounters.</a:t>
          </a:r>
        </a:p>
      </dgm:t>
    </dgm:pt>
    <dgm:pt modelId="{733BF7A1-B3EF-448D-9C0D-F0671EC43D19}" type="parTrans" cxnId="{E36B8BAD-713F-43AC-98C2-74FB24858E21}">
      <dgm:prSet/>
      <dgm:spPr/>
      <dgm:t>
        <a:bodyPr/>
        <a:lstStyle/>
        <a:p>
          <a:endParaRPr lang="en-US"/>
        </a:p>
      </dgm:t>
    </dgm:pt>
    <dgm:pt modelId="{76DE775A-7A8B-4CCC-AAAA-21B4ED54577B}" type="sibTrans" cxnId="{E36B8BAD-713F-43AC-98C2-74FB24858E21}">
      <dgm:prSet/>
      <dgm:spPr/>
      <dgm:t>
        <a:bodyPr/>
        <a:lstStyle/>
        <a:p>
          <a:endParaRPr lang="en-US"/>
        </a:p>
      </dgm:t>
    </dgm:pt>
    <dgm:pt modelId="{D3A3F26B-A39F-5B46-A9F5-8B2891D1378A}" type="pres">
      <dgm:prSet presAssocID="{CA19B53D-4287-49A5-B869-140391C42E2F}" presName="outerComposite" presStyleCnt="0">
        <dgm:presLayoutVars>
          <dgm:chMax val="5"/>
          <dgm:dir/>
          <dgm:resizeHandles val="exact"/>
        </dgm:presLayoutVars>
      </dgm:prSet>
      <dgm:spPr/>
    </dgm:pt>
    <dgm:pt modelId="{39747766-71E9-0F4C-A4C2-853CE0333566}" type="pres">
      <dgm:prSet presAssocID="{CA19B53D-4287-49A5-B869-140391C42E2F}" presName="dummyMaxCanvas" presStyleCnt="0">
        <dgm:presLayoutVars/>
      </dgm:prSet>
      <dgm:spPr/>
    </dgm:pt>
    <dgm:pt modelId="{345E18DC-547E-6840-A7CD-5764E6CA7223}" type="pres">
      <dgm:prSet presAssocID="{CA19B53D-4287-49A5-B869-140391C42E2F}" presName="FourNodes_1" presStyleLbl="node1" presStyleIdx="0" presStyleCnt="4">
        <dgm:presLayoutVars>
          <dgm:bulletEnabled val="1"/>
        </dgm:presLayoutVars>
      </dgm:prSet>
      <dgm:spPr/>
    </dgm:pt>
    <dgm:pt modelId="{335E7135-7EB1-B24E-96CF-E3D8AE576CAC}" type="pres">
      <dgm:prSet presAssocID="{CA19B53D-4287-49A5-B869-140391C42E2F}" presName="FourNodes_2" presStyleLbl="node1" presStyleIdx="1" presStyleCnt="4">
        <dgm:presLayoutVars>
          <dgm:bulletEnabled val="1"/>
        </dgm:presLayoutVars>
      </dgm:prSet>
      <dgm:spPr/>
    </dgm:pt>
    <dgm:pt modelId="{9D44D910-73C8-C34F-B6B8-2A3EEB801D12}" type="pres">
      <dgm:prSet presAssocID="{CA19B53D-4287-49A5-B869-140391C42E2F}" presName="FourNodes_3" presStyleLbl="node1" presStyleIdx="2" presStyleCnt="4">
        <dgm:presLayoutVars>
          <dgm:bulletEnabled val="1"/>
        </dgm:presLayoutVars>
      </dgm:prSet>
      <dgm:spPr/>
    </dgm:pt>
    <dgm:pt modelId="{B704EF44-81BE-BC44-BD7F-783EA7EE478D}" type="pres">
      <dgm:prSet presAssocID="{CA19B53D-4287-49A5-B869-140391C42E2F}" presName="FourNodes_4" presStyleLbl="node1" presStyleIdx="3" presStyleCnt="4">
        <dgm:presLayoutVars>
          <dgm:bulletEnabled val="1"/>
        </dgm:presLayoutVars>
      </dgm:prSet>
      <dgm:spPr/>
    </dgm:pt>
    <dgm:pt modelId="{35778256-410C-7E40-BDE0-59712F1334C8}" type="pres">
      <dgm:prSet presAssocID="{CA19B53D-4287-49A5-B869-140391C42E2F}" presName="FourConn_1-2" presStyleLbl="fgAccFollowNode1" presStyleIdx="0" presStyleCnt="3">
        <dgm:presLayoutVars>
          <dgm:bulletEnabled val="1"/>
        </dgm:presLayoutVars>
      </dgm:prSet>
      <dgm:spPr/>
    </dgm:pt>
    <dgm:pt modelId="{98F3CD45-267F-F349-AC89-98B73882CF4C}" type="pres">
      <dgm:prSet presAssocID="{CA19B53D-4287-49A5-B869-140391C42E2F}" presName="FourConn_2-3" presStyleLbl="fgAccFollowNode1" presStyleIdx="1" presStyleCnt="3">
        <dgm:presLayoutVars>
          <dgm:bulletEnabled val="1"/>
        </dgm:presLayoutVars>
      </dgm:prSet>
      <dgm:spPr/>
    </dgm:pt>
    <dgm:pt modelId="{F189E86A-E830-9B40-9F94-C6F62CBADE3D}" type="pres">
      <dgm:prSet presAssocID="{CA19B53D-4287-49A5-B869-140391C42E2F}" presName="FourConn_3-4" presStyleLbl="fgAccFollowNode1" presStyleIdx="2" presStyleCnt="3">
        <dgm:presLayoutVars>
          <dgm:bulletEnabled val="1"/>
        </dgm:presLayoutVars>
      </dgm:prSet>
      <dgm:spPr/>
    </dgm:pt>
    <dgm:pt modelId="{766B3712-AE0C-E544-8791-FE6D6686A0A8}" type="pres">
      <dgm:prSet presAssocID="{CA19B53D-4287-49A5-B869-140391C42E2F}" presName="FourNodes_1_text" presStyleLbl="node1" presStyleIdx="3" presStyleCnt="4">
        <dgm:presLayoutVars>
          <dgm:bulletEnabled val="1"/>
        </dgm:presLayoutVars>
      </dgm:prSet>
      <dgm:spPr/>
    </dgm:pt>
    <dgm:pt modelId="{4EE7537D-740F-794A-9D32-94BD4218DAE3}" type="pres">
      <dgm:prSet presAssocID="{CA19B53D-4287-49A5-B869-140391C42E2F}" presName="FourNodes_2_text" presStyleLbl="node1" presStyleIdx="3" presStyleCnt="4">
        <dgm:presLayoutVars>
          <dgm:bulletEnabled val="1"/>
        </dgm:presLayoutVars>
      </dgm:prSet>
      <dgm:spPr/>
    </dgm:pt>
    <dgm:pt modelId="{953DE7F0-1EE9-3B47-9AF5-25933905B373}" type="pres">
      <dgm:prSet presAssocID="{CA19B53D-4287-49A5-B869-140391C42E2F}" presName="FourNodes_3_text" presStyleLbl="node1" presStyleIdx="3" presStyleCnt="4">
        <dgm:presLayoutVars>
          <dgm:bulletEnabled val="1"/>
        </dgm:presLayoutVars>
      </dgm:prSet>
      <dgm:spPr/>
    </dgm:pt>
    <dgm:pt modelId="{D27CC96E-FC73-7A4F-B25B-04AE22B45241}" type="pres">
      <dgm:prSet presAssocID="{CA19B53D-4287-49A5-B869-140391C42E2F}" presName="FourNodes_4_text" presStyleLbl="node1" presStyleIdx="3" presStyleCnt="4">
        <dgm:presLayoutVars>
          <dgm:bulletEnabled val="1"/>
        </dgm:presLayoutVars>
      </dgm:prSet>
      <dgm:spPr/>
    </dgm:pt>
  </dgm:ptLst>
  <dgm:cxnLst>
    <dgm:cxn modelId="{A0E60218-47FD-4BA0-8A5A-223AFDB5DDC5}" srcId="{CA19B53D-4287-49A5-B869-140391C42E2F}" destId="{2E73ABDE-6C41-4E2C-B08D-C1FA9C848041}" srcOrd="2" destOrd="0" parTransId="{069C8705-F7B5-41B1-BF8F-F690F93390B5}" sibTransId="{FE5412CA-EC96-4D10-9776-A6EF00198062}"/>
    <dgm:cxn modelId="{BE67D133-4BC6-4368-8236-76536986327A}" srcId="{CA19B53D-4287-49A5-B869-140391C42E2F}" destId="{841E91FA-4D85-4B5D-AF4C-4ACEE235FB09}" srcOrd="1" destOrd="0" parTransId="{BE71E824-AE03-4800-BBEF-BCA03DB6D304}" sibTransId="{609333B6-1293-453B-814D-CAD96C847654}"/>
    <dgm:cxn modelId="{8C130D36-9323-2E49-955A-FC2450980BDA}" type="presOf" srcId="{841E91FA-4D85-4B5D-AF4C-4ACEE235FB09}" destId="{335E7135-7EB1-B24E-96CF-E3D8AE576CAC}" srcOrd="0" destOrd="0" presId="urn:microsoft.com/office/officeart/2005/8/layout/vProcess5"/>
    <dgm:cxn modelId="{5877BD3E-B269-C245-8179-E3071E4F0C52}" type="presOf" srcId="{2E73ABDE-6C41-4E2C-B08D-C1FA9C848041}" destId="{953DE7F0-1EE9-3B47-9AF5-25933905B373}" srcOrd="1" destOrd="0" presId="urn:microsoft.com/office/officeart/2005/8/layout/vProcess5"/>
    <dgm:cxn modelId="{CA10B347-DB13-4A0B-A04E-61A8C56456FA}" srcId="{CA19B53D-4287-49A5-B869-140391C42E2F}" destId="{DC889115-4FA1-4BDD-9981-DC4E50C94738}" srcOrd="0" destOrd="0" parTransId="{79DD6981-B24C-45A2-9190-53D6A72BB5EE}" sibTransId="{C048B754-17E0-4CC4-B136-F7666100DAC7}"/>
    <dgm:cxn modelId="{98EC234A-F7F0-4F4B-B186-114344366CD7}" type="presOf" srcId="{F320E72F-427D-4FCA-92C6-AA9BE3C6D488}" destId="{D27CC96E-FC73-7A4F-B25B-04AE22B45241}" srcOrd="1" destOrd="0" presId="urn:microsoft.com/office/officeart/2005/8/layout/vProcess5"/>
    <dgm:cxn modelId="{23E2204D-EB94-594D-AD78-42ABB7E3282A}" type="presOf" srcId="{FE5412CA-EC96-4D10-9776-A6EF00198062}" destId="{F189E86A-E830-9B40-9F94-C6F62CBADE3D}" srcOrd="0" destOrd="0" presId="urn:microsoft.com/office/officeart/2005/8/layout/vProcess5"/>
    <dgm:cxn modelId="{200B9C51-21FC-4C49-9BB6-37BF95935A15}" type="presOf" srcId="{C048B754-17E0-4CC4-B136-F7666100DAC7}" destId="{35778256-410C-7E40-BDE0-59712F1334C8}" srcOrd="0" destOrd="0" presId="urn:microsoft.com/office/officeart/2005/8/layout/vProcess5"/>
    <dgm:cxn modelId="{188A4D54-9EED-244D-82D9-3EDA363D2904}" type="presOf" srcId="{CA19B53D-4287-49A5-B869-140391C42E2F}" destId="{D3A3F26B-A39F-5B46-A9F5-8B2891D1378A}" srcOrd="0" destOrd="0" presId="urn:microsoft.com/office/officeart/2005/8/layout/vProcess5"/>
    <dgm:cxn modelId="{89B09B7D-D416-EE4E-82C4-30B9C8F7B339}" type="presOf" srcId="{2E73ABDE-6C41-4E2C-B08D-C1FA9C848041}" destId="{9D44D910-73C8-C34F-B6B8-2A3EEB801D12}" srcOrd="0" destOrd="0" presId="urn:microsoft.com/office/officeart/2005/8/layout/vProcess5"/>
    <dgm:cxn modelId="{C57D9D96-CF7D-8B43-82E4-5ED84977401F}" type="presOf" srcId="{DC889115-4FA1-4BDD-9981-DC4E50C94738}" destId="{345E18DC-547E-6840-A7CD-5764E6CA7223}" srcOrd="0" destOrd="0" presId="urn:microsoft.com/office/officeart/2005/8/layout/vProcess5"/>
    <dgm:cxn modelId="{84D2B7AB-6CB3-4146-B9FA-2B65345E8521}" type="presOf" srcId="{DC889115-4FA1-4BDD-9981-DC4E50C94738}" destId="{766B3712-AE0C-E544-8791-FE6D6686A0A8}" srcOrd="1" destOrd="0" presId="urn:microsoft.com/office/officeart/2005/8/layout/vProcess5"/>
    <dgm:cxn modelId="{E36B8BAD-713F-43AC-98C2-74FB24858E21}" srcId="{CA19B53D-4287-49A5-B869-140391C42E2F}" destId="{F320E72F-427D-4FCA-92C6-AA9BE3C6D488}" srcOrd="3" destOrd="0" parTransId="{733BF7A1-B3EF-448D-9C0D-F0671EC43D19}" sibTransId="{76DE775A-7A8B-4CCC-AAAA-21B4ED54577B}"/>
    <dgm:cxn modelId="{843B5DE6-FAC6-384B-9423-2BE828B1FE15}" type="presOf" srcId="{609333B6-1293-453B-814D-CAD96C847654}" destId="{98F3CD45-267F-F349-AC89-98B73882CF4C}" srcOrd="0" destOrd="0" presId="urn:microsoft.com/office/officeart/2005/8/layout/vProcess5"/>
    <dgm:cxn modelId="{78E058F1-B994-7947-AACD-F1EE419C92CC}" type="presOf" srcId="{F320E72F-427D-4FCA-92C6-AA9BE3C6D488}" destId="{B704EF44-81BE-BC44-BD7F-783EA7EE478D}" srcOrd="0" destOrd="0" presId="urn:microsoft.com/office/officeart/2005/8/layout/vProcess5"/>
    <dgm:cxn modelId="{5D1E91FB-5191-5848-B33E-2BD0C7C9DFAA}" type="presOf" srcId="{841E91FA-4D85-4B5D-AF4C-4ACEE235FB09}" destId="{4EE7537D-740F-794A-9D32-94BD4218DAE3}" srcOrd="1" destOrd="0" presId="urn:microsoft.com/office/officeart/2005/8/layout/vProcess5"/>
    <dgm:cxn modelId="{11C43A97-3FE8-D244-A914-95014092857A}" type="presParOf" srcId="{D3A3F26B-A39F-5B46-A9F5-8B2891D1378A}" destId="{39747766-71E9-0F4C-A4C2-853CE0333566}" srcOrd="0" destOrd="0" presId="urn:microsoft.com/office/officeart/2005/8/layout/vProcess5"/>
    <dgm:cxn modelId="{1E19A102-9464-9E4A-B412-E8D0991695AE}" type="presParOf" srcId="{D3A3F26B-A39F-5B46-A9F5-8B2891D1378A}" destId="{345E18DC-547E-6840-A7CD-5764E6CA7223}" srcOrd="1" destOrd="0" presId="urn:microsoft.com/office/officeart/2005/8/layout/vProcess5"/>
    <dgm:cxn modelId="{99DF8827-E143-B245-BF8E-8FBBD4577375}" type="presParOf" srcId="{D3A3F26B-A39F-5B46-A9F5-8B2891D1378A}" destId="{335E7135-7EB1-B24E-96CF-E3D8AE576CAC}" srcOrd="2" destOrd="0" presId="urn:microsoft.com/office/officeart/2005/8/layout/vProcess5"/>
    <dgm:cxn modelId="{F6D39C24-A51E-A54F-902A-33846FFDFC8D}" type="presParOf" srcId="{D3A3F26B-A39F-5B46-A9F5-8B2891D1378A}" destId="{9D44D910-73C8-C34F-B6B8-2A3EEB801D12}" srcOrd="3" destOrd="0" presId="urn:microsoft.com/office/officeart/2005/8/layout/vProcess5"/>
    <dgm:cxn modelId="{CDF0E4FB-BD0F-0A48-9628-D6633F17B22C}" type="presParOf" srcId="{D3A3F26B-A39F-5B46-A9F5-8B2891D1378A}" destId="{B704EF44-81BE-BC44-BD7F-783EA7EE478D}" srcOrd="4" destOrd="0" presId="urn:microsoft.com/office/officeart/2005/8/layout/vProcess5"/>
    <dgm:cxn modelId="{EB9D3BD5-942C-934A-9008-B6CF40D5F73B}" type="presParOf" srcId="{D3A3F26B-A39F-5B46-A9F5-8B2891D1378A}" destId="{35778256-410C-7E40-BDE0-59712F1334C8}" srcOrd="5" destOrd="0" presId="urn:microsoft.com/office/officeart/2005/8/layout/vProcess5"/>
    <dgm:cxn modelId="{D907736D-A53A-8748-B5CB-2A99C34F4C4E}" type="presParOf" srcId="{D3A3F26B-A39F-5B46-A9F5-8B2891D1378A}" destId="{98F3CD45-267F-F349-AC89-98B73882CF4C}" srcOrd="6" destOrd="0" presId="urn:microsoft.com/office/officeart/2005/8/layout/vProcess5"/>
    <dgm:cxn modelId="{A401F4A3-2902-B446-9C0C-76DC0198E488}" type="presParOf" srcId="{D3A3F26B-A39F-5B46-A9F5-8B2891D1378A}" destId="{F189E86A-E830-9B40-9F94-C6F62CBADE3D}" srcOrd="7" destOrd="0" presId="urn:microsoft.com/office/officeart/2005/8/layout/vProcess5"/>
    <dgm:cxn modelId="{2A0D95C7-C992-3040-BFBA-E21A24B2C7F8}" type="presParOf" srcId="{D3A3F26B-A39F-5B46-A9F5-8B2891D1378A}" destId="{766B3712-AE0C-E544-8791-FE6D6686A0A8}" srcOrd="8" destOrd="0" presId="urn:microsoft.com/office/officeart/2005/8/layout/vProcess5"/>
    <dgm:cxn modelId="{4ACFC521-9060-4546-BE5B-9817C2D6124E}" type="presParOf" srcId="{D3A3F26B-A39F-5B46-A9F5-8B2891D1378A}" destId="{4EE7537D-740F-794A-9D32-94BD4218DAE3}" srcOrd="9" destOrd="0" presId="urn:microsoft.com/office/officeart/2005/8/layout/vProcess5"/>
    <dgm:cxn modelId="{43CD3D56-71ED-F64B-8E34-66E1B77ADD68}" type="presParOf" srcId="{D3A3F26B-A39F-5B46-A9F5-8B2891D1378A}" destId="{953DE7F0-1EE9-3B47-9AF5-25933905B373}" srcOrd="10" destOrd="0" presId="urn:microsoft.com/office/officeart/2005/8/layout/vProcess5"/>
    <dgm:cxn modelId="{F51D2466-3C57-DA4A-9E03-9946DB560D67}" type="presParOf" srcId="{D3A3F26B-A39F-5B46-A9F5-8B2891D1378A}" destId="{D27CC96E-FC73-7A4F-B25B-04AE22B4524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07C26-C7C0-4655-A2FB-B2245DF3393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A9824BF-AFA6-4B4E-943A-CB97493687CC}">
      <dgm:prSet/>
      <dgm:spPr/>
      <dgm:t>
        <a:bodyPr/>
        <a:lstStyle/>
        <a:p>
          <a:r>
            <a:rPr lang="en-US" dirty="0"/>
            <a:t>Models do reveal that Black individuals are disproportionately targeted, even when unarmed (Chaney &amp; Robertson, 2015).</a:t>
          </a:r>
        </a:p>
      </dgm:t>
    </dgm:pt>
    <dgm:pt modelId="{568B9EED-4AB2-416F-A609-F830B242037C}" type="parTrans" cxnId="{8F787B4A-F267-4DD8-806E-931E9A9DDDFA}">
      <dgm:prSet/>
      <dgm:spPr/>
      <dgm:t>
        <a:bodyPr/>
        <a:lstStyle/>
        <a:p>
          <a:endParaRPr lang="en-US"/>
        </a:p>
      </dgm:t>
    </dgm:pt>
    <dgm:pt modelId="{6BFFCEE2-F2FB-4B73-9922-C1C0FFCA1A28}" type="sibTrans" cxnId="{8F787B4A-F267-4DD8-806E-931E9A9DDDFA}">
      <dgm:prSet/>
      <dgm:spPr/>
      <dgm:t>
        <a:bodyPr/>
        <a:lstStyle/>
        <a:p>
          <a:endParaRPr lang="en-US"/>
        </a:p>
      </dgm:t>
    </dgm:pt>
    <dgm:pt modelId="{F5BBAB22-A5C1-4234-95BD-E8D349624267}">
      <dgm:prSet/>
      <dgm:spPr/>
      <dgm:t>
        <a:bodyPr/>
        <a:lstStyle/>
        <a:p>
          <a:r>
            <a:rPr lang="en-US" b="0" i="0" dirty="0"/>
            <a:t>Police training requirements differ significantly by state (Go Law Enforcement, 2024; Training Reform, n.d.).</a:t>
          </a:r>
          <a:endParaRPr lang="en-US" dirty="0"/>
        </a:p>
      </dgm:t>
    </dgm:pt>
    <dgm:pt modelId="{F1EBD6EB-F504-4B7F-B775-D23BAE931C50}" type="parTrans" cxnId="{F5F972E3-1463-4CCE-80A5-B13B32864E8A}">
      <dgm:prSet/>
      <dgm:spPr/>
      <dgm:t>
        <a:bodyPr/>
        <a:lstStyle/>
        <a:p>
          <a:endParaRPr lang="en-US"/>
        </a:p>
      </dgm:t>
    </dgm:pt>
    <dgm:pt modelId="{8E4B2664-DD31-4F37-A825-F5FC4E82DAB2}" type="sibTrans" cxnId="{F5F972E3-1463-4CCE-80A5-B13B32864E8A}">
      <dgm:prSet/>
      <dgm:spPr/>
      <dgm:t>
        <a:bodyPr/>
        <a:lstStyle/>
        <a:p>
          <a:endParaRPr lang="en-US"/>
        </a:p>
      </dgm:t>
    </dgm:pt>
    <dgm:pt modelId="{E0EBBC42-3FFD-456A-9C11-5821BD56948B}">
      <dgm:prSet/>
      <dgm:spPr/>
      <dgm:t>
        <a:bodyPr/>
        <a:lstStyle/>
        <a:p>
          <a:r>
            <a:rPr lang="en-US" b="0" i="0" dirty="0"/>
            <a:t>Georgia, requires only</a:t>
          </a:r>
          <a:r>
            <a:rPr lang="en-US" dirty="0"/>
            <a:t>1/3 of</a:t>
          </a:r>
          <a:r>
            <a:rPr lang="en-US" b="0" i="0" dirty="0"/>
            <a:t> the national highest training hours required (WGXA, 2025).</a:t>
          </a:r>
          <a:endParaRPr lang="en-US" dirty="0"/>
        </a:p>
      </dgm:t>
    </dgm:pt>
    <dgm:pt modelId="{E46956DA-2964-4F19-826D-65916B482D2B}" type="parTrans" cxnId="{E6F7745F-6D0B-40B9-9AA9-CFE531A00124}">
      <dgm:prSet/>
      <dgm:spPr/>
      <dgm:t>
        <a:bodyPr/>
        <a:lstStyle/>
        <a:p>
          <a:endParaRPr lang="en-US"/>
        </a:p>
      </dgm:t>
    </dgm:pt>
    <dgm:pt modelId="{9EDE2F56-DBEB-436A-B77D-B53BD93582E0}" type="sibTrans" cxnId="{E6F7745F-6D0B-40B9-9AA9-CFE531A00124}">
      <dgm:prSet/>
      <dgm:spPr/>
      <dgm:t>
        <a:bodyPr/>
        <a:lstStyle/>
        <a:p>
          <a:endParaRPr lang="en-US"/>
        </a:p>
      </dgm:t>
    </dgm:pt>
    <dgm:pt modelId="{F9356381-B821-934D-95A4-762022BB906C}">
      <dgm:prSet/>
      <dgm:spPr/>
      <dgm:t>
        <a:bodyPr/>
        <a:lstStyle/>
        <a:p>
          <a:r>
            <a:rPr lang="en-US" dirty="0"/>
            <a:t>War on drugs targeted people and communities of color in states such as CA, NY, IL, TX, GA and more.</a:t>
          </a:r>
        </a:p>
      </dgm:t>
    </dgm:pt>
    <dgm:pt modelId="{C03D7448-1E33-9E41-94AC-CCC2929AB2A3}" type="parTrans" cxnId="{30A594C4-EF72-5F42-8713-C01FCFC98F68}">
      <dgm:prSet/>
      <dgm:spPr/>
      <dgm:t>
        <a:bodyPr/>
        <a:lstStyle/>
        <a:p>
          <a:endParaRPr lang="en-US"/>
        </a:p>
      </dgm:t>
    </dgm:pt>
    <dgm:pt modelId="{23596E81-403C-7E40-8D4C-2A7C0AFE8407}" type="sibTrans" cxnId="{30A594C4-EF72-5F42-8713-C01FCFC98F68}">
      <dgm:prSet/>
      <dgm:spPr/>
      <dgm:t>
        <a:bodyPr/>
        <a:lstStyle/>
        <a:p>
          <a:endParaRPr lang="en-US"/>
        </a:p>
      </dgm:t>
    </dgm:pt>
    <dgm:pt modelId="{97D9D935-19C8-9741-A890-8AD5954904E7}">
      <dgm:prSet/>
      <dgm:spPr/>
      <dgm:t>
        <a:bodyPr/>
        <a:lstStyle/>
        <a:p>
          <a:r>
            <a:rPr lang="en-US" dirty="0"/>
            <a:t>Floyd v.  The city of NY forced to NY Implement reforms on on training stop and frisk and more (</a:t>
          </a:r>
          <a:r>
            <a:rPr lang="en-US" b="0" i="0" dirty="0"/>
            <a:t>Shira A. Scheindlin</a:t>
          </a:r>
          <a:r>
            <a:rPr lang="en-US" dirty="0"/>
            <a:t> 2013).</a:t>
          </a:r>
        </a:p>
      </dgm:t>
    </dgm:pt>
    <dgm:pt modelId="{625E702F-DEDA-0D48-88A4-AABD13770C48}" type="parTrans" cxnId="{9488A38C-F0C5-C843-9483-2F59D39C2964}">
      <dgm:prSet/>
      <dgm:spPr/>
      <dgm:t>
        <a:bodyPr/>
        <a:lstStyle/>
        <a:p>
          <a:endParaRPr lang="en-US"/>
        </a:p>
      </dgm:t>
    </dgm:pt>
    <dgm:pt modelId="{89CF90DF-8800-3248-BBF4-680B59AE69EC}" type="sibTrans" cxnId="{9488A38C-F0C5-C843-9483-2F59D39C2964}">
      <dgm:prSet/>
      <dgm:spPr/>
      <dgm:t>
        <a:bodyPr/>
        <a:lstStyle/>
        <a:p>
          <a:endParaRPr lang="en-US"/>
        </a:p>
      </dgm:t>
    </dgm:pt>
    <dgm:pt modelId="{2841AFFA-18DA-2E4F-A9CA-FA9FD2E72F4E}">
      <dgm:prSet/>
      <dgm:spPr/>
      <dgm:t>
        <a:bodyPr/>
        <a:lstStyle/>
        <a:p>
          <a:r>
            <a:rPr lang="en-US" b="0" i="0" u="none" dirty="0"/>
            <a:t>Research shows that Black males are 2.0 times more likely to be killed by police compared to White individuals.  (Clark </a:t>
          </a:r>
          <a:r>
            <a:rPr lang="en-US" b="0" i="0" u="none" dirty="0" err="1"/>
            <a:t>Merefield</a:t>
          </a:r>
          <a:r>
            <a:rPr lang="en-US" b="0" i="0" u="none" dirty="0"/>
            <a:t>)</a:t>
          </a:r>
          <a:endParaRPr lang="en-US" dirty="0"/>
        </a:p>
      </dgm:t>
    </dgm:pt>
    <dgm:pt modelId="{50D63DF3-50CE-5A4E-9FE2-11A09CCF4DCE}" type="parTrans" cxnId="{47E0B670-BF15-1E4E-897C-8E2B0432C412}">
      <dgm:prSet/>
      <dgm:spPr/>
      <dgm:t>
        <a:bodyPr/>
        <a:lstStyle/>
        <a:p>
          <a:endParaRPr lang="en-US"/>
        </a:p>
      </dgm:t>
    </dgm:pt>
    <dgm:pt modelId="{31D2D52C-F52D-0C48-A359-82DC9DD00411}" type="sibTrans" cxnId="{47E0B670-BF15-1E4E-897C-8E2B0432C412}">
      <dgm:prSet/>
      <dgm:spPr/>
      <dgm:t>
        <a:bodyPr/>
        <a:lstStyle/>
        <a:p>
          <a:endParaRPr lang="en-US"/>
        </a:p>
      </dgm:t>
    </dgm:pt>
    <dgm:pt modelId="{3449606F-8DA7-634C-8B11-C85B8285104B}">
      <dgm:prSet/>
      <dgm:spPr/>
      <dgm:t>
        <a:bodyPr/>
        <a:lstStyle/>
        <a:p>
          <a:r>
            <a:rPr lang="en-US" dirty="0"/>
            <a:t>Previous research states that classes such as socio economic class  being added could contribute to the ML models ability to predict the data</a:t>
          </a:r>
        </a:p>
      </dgm:t>
    </dgm:pt>
    <dgm:pt modelId="{99795C17-0566-7748-8BE4-F4AC3AF808AF}" type="parTrans" cxnId="{F92C3F38-58F2-414D-97A5-00BD0E2A0339}">
      <dgm:prSet/>
      <dgm:spPr/>
      <dgm:t>
        <a:bodyPr/>
        <a:lstStyle/>
        <a:p>
          <a:endParaRPr lang="en-US"/>
        </a:p>
      </dgm:t>
    </dgm:pt>
    <dgm:pt modelId="{9A04C125-C4AA-6D42-95B9-0B574CD0F702}" type="sibTrans" cxnId="{F92C3F38-58F2-414D-97A5-00BD0E2A0339}">
      <dgm:prSet/>
      <dgm:spPr/>
      <dgm:t>
        <a:bodyPr/>
        <a:lstStyle/>
        <a:p>
          <a:endParaRPr lang="en-US"/>
        </a:p>
      </dgm:t>
    </dgm:pt>
    <dgm:pt modelId="{32F178BA-9722-6A4C-9E3F-4BC1E4DA7ADC}" type="pres">
      <dgm:prSet presAssocID="{F7207C26-C7C0-4655-A2FB-B2245DF3393B}" presName="diagram" presStyleCnt="0">
        <dgm:presLayoutVars>
          <dgm:dir/>
          <dgm:resizeHandles val="exact"/>
        </dgm:presLayoutVars>
      </dgm:prSet>
      <dgm:spPr/>
    </dgm:pt>
    <dgm:pt modelId="{FFC6F5D7-158D-4945-933E-A34C04551721}" type="pres">
      <dgm:prSet presAssocID="{F5BBAB22-A5C1-4234-95BD-E8D349624267}" presName="node" presStyleLbl="node1" presStyleIdx="0" presStyleCnt="7">
        <dgm:presLayoutVars>
          <dgm:bulletEnabled val="1"/>
        </dgm:presLayoutVars>
      </dgm:prSet>
      <dgm:spPr/>
    </dgm:pt>
    <dgm:pt modelId="{35DA6ABE-666F-A44B-A5C0-625BF7F1CEEE}" type="pres">
      <dgm:prSet presAssocID="{8E4B2664-DD31-4F37-A825-F5FC4E82DAB2}" presName="sibTrans" presStyleCnt="0"/>
      <dgm:spPr/>
    </dgm:pt>
    <dgm:pt modelId="{C4B126F7-1383-B84A-87C2-76934AA76D1C}" type="pres">
      <dgm:prSet presAssocID="{E0EBBC42-3FFD-456A-9C11-5821BD56948B}" presName="node" presStyleLbl="node1" presStyleIdx="1" presStyleCnt="7">
        <dgm:presLayoutVars>
          <dgm:bulletEnabled val="1"/>
        </dgm:presLayoutVars>
      </dgm:prSet>
      <dgm:spPr/>
    </dgm:pt>
    <dgm:pt modelId="{49381B2D-6657-834B-88DC-001A46B4009E}" type="pres">
      <dgm:prSet presAssocID="{9EDE2F56-DBEB-436A-B77D-B53BD93582E0}" presName="sibTrans" presStyleCnt="0"/>
      <dgm:spPr/>
    </dgm:pt>
    <dgm:pt modelId="{36E3BD5F-F55D-5F40-8622-578A27E9DD8A}" type="pres">
      <dgm:prSet presAssocID="{EA9824BF-AFA6-4B4E-943A-CB97493687CC}" presName="node" presStyleLbl="node1" presStyleIdx="2" presStyleCnt="7">
        <dgm:presLayoutVars>
          <dgm:bulletEnabled val="1"/>
        </dgm:presLayoutVars>
      </dgm:prSet>
      <dgm:spPr/>
    </dgm:pt>
    <dgm:pt modelId="{9AC52737-9D76-4C4B-B7D5-901CE62046CA}" type="pres">
      <dgm:prSet presAssocID="{6BFFCEE2-F2FB-4B73-9922-C1C0FFCA1A28}" presName="sibTrans" presStyleCnt="0"/>
      <dgm:spPr/>
    </dgm:pt>
    <dgm:pt modelId="{BD0D961A-5105-1346-9DE6-10A3D1CAEA55}" type="pres">
      <dgm:prSet presAssocID="{97D9D935-19C8-9741-A890-8AD5954904E7}" presName="node" presStyleLbl="node1" presStyleIdx="3" presStyleCnt="7">
        <dgm:presLayoutVars>
          <dgm:bulletEnabled val="1"/>
        </dgm:presLayoutVars>
      </dgm:prSet>
      <dgm:spPr/>
    </dgm:pt>
    <dgm:pt modelId="{AB0FEE7D-46D4-DA49-88BC-671A92E83C33}" type="pres">
      <dgm:prSet presAssocID="{89CF90DF-8800-3248-BBF4-680B59AE69EC}" presName="sibTrans" presStyleCnt="0"/>
      <dgm:spPr/>
    </dgm:pt>
    <dgm:pt modelId="{10AE3C41-1EC0-ED4F-A2B7-BD8EF007EC34}" type="pres">
      <dgm:prSet presAssocID="{F9356381-B821-934D-95A4-762022BB906C}" presName="node" presStyleLbl="node1" presStyleIdx="4" presStyleCnt="7">
        <dgm:presLayoutVars>
          <dgm:bulletEnabled val="1"/>
        </dgm:presLayoutVars>
      </dgm:prSet>
      <dgm:spPr/>
    </dgm:pt>
    <dgm:pt modelId="{F15F8E7E-653B-2048-81D6-5AA213861DA1}" type="pres">
      <dgm:prSet presAssocID="{23596E81-403C-7E40-8D4C-2A7C0AFE8407}" presName="sibTrans" presStyleCnt="0"/>
      <dgm:spPr/>
    </dgm:pt>
    <dgm:pt modelId="{C668B0B8-1829-A842-9A8B-3F1178D73702}" type="pres">
      <dgm:prSet presAssocID="{2841AFFA-18DA-2E4F-A9CA-FA9FD2E72F4E}" presName="node" presStyleLbl="node1" presStyleIdx="5" presStyleCnt="7">
        <dgm:presLayoutVars>
          <dgm:bulletEnabled val="1"/>
        </dgm:presLayoutVars>
      </dgm:prSet>
      <dgm:spPr/>
    </dgm:pt>
    <dgm:pt modelId="{694F4A7A-B725-F94D-B882-17A635CD02F5}" type="pres">
      <dgm:prSet presAssocID="{31D2D52C-F52D-0C48-A359-82DC9DD00411}" presName="sibTrans" presStyleCnt="0"/>
      <dgm:spPr/>
    </dgm:pt>
    <dgm:pt modelId="{30F739EE-DE15-B940-9A99-AC47670D181A}" type="pres">
      <dgm:prSet presAssocID="{3449606F-8DA7-634C-8B11-C85B8285104B}" presName="node" presStyleLbl="node1" presStyleIdx="6" presStyleCnt="7">
        <dgm:presLayoutVars>
          <dgm:bulletEnabled val="1"/>
        </dgm:presLayoutVars>
      </dgm:prSet>
      <dgm:spPr/>
    </dgm:pt>
  </dgm:ptLst>
  <dgm:cxnLst>
    <dgm:cxn modelId="{340F2D06-879A-114C-A17A-81485D4DBA40}" type="presOf" srcId="{E0EBBC42-3FFD-456A-9C11-5821BD56948B}" destId="{C4B126F7-1383-B84A-87C2-76934AA76D1C}" srcOrd="0" destOrd="0" presId="urn:microsoft.com/office/officeart/2005/8/layout/default"/>
    <dgm:cxn modelId="{F92C3F38-58F2-414D-97A5-00BD0E2A0339}" srcId="{F7207C26-C7C0-4655-A2FB-B2245DF3393B}" destId="{3449606F-8DA7-634C-8B11-C85B8285104B}" srcOrd="6" destOrd="0" parTransId="{99795C17-0566-7748-8BE4-F4AC3AF808AF}" sibTransId="{9A04C125-C4AA-6D42-95B9-0B574CD0F702}"/>
    <dgm:cxn modelId="{8F787B4A-F267-4DD8-806E-931E9A9DDDFA}" srcId="{F7207C26-C7C0-4655-A2FB-B2245DF3393B}" destId="{EA9824BF-AFA6-4B4E-943A-CB97493687CC}" srcOrd="2" destOrd="0" parTransId="{568B9EED-4AB2-416F-A609-F830B242037C}" sibTransId="{6BFFCEE2-F2FB-4B73-9922-C1C0FFCA1A28}"/>
    <dgm:cxn modelId="{A07E9452-B8FF-F74B-BE93-73A1BB11E3B2}" type="presOf" srcId="{F7207C26-C7C0-4655-A2FB-B2245DF3393B}" destId="{32F178BA-9722-6A4C-9E3F-4BC1E4DA7ADC}" srcOrd="0" destOrd="0" presId="urn:microsoft.com/office/officeart/2005/8/layout/default"/>
    <dgm:cxn modelId="{E6F7745F-6D0B-40B9-9AA9-CFE531A00124}" srcId="{F7207C26-C7C0-4655-A2FB-B2245DF3393B}" destId="{E0EBBC42-3FFD-456A-9C11-5821BD56948B}" srcOrd="1" destOrd="0" parTransId="{E46956DA-2964-4F19-826D-65916B482D2B}" sibTransId="{9EDE2F56-DBEB-436A-B77D-B53BD93582E0}"/>
    <dgm:cxn modelId="{47E0B670-BF15-1E4E-897C-8E2B0432C412}" srcId="{F7207C26-C7C0-4655-A2FB-B2245DF3393B}" destId="{2841AFFA-18DA-2E4F-A9CA-FA9FD2E72F4E}" srcOrd="5" destOrd="0" parTransId="{50D63DF3-50CE-5A4E-9FE2-11A09CCF4DCE}" sibTransId="{31D2D52C-F52D-0C48-A359-82DC9DD00411}"/>
    <dgm:cxn modelId="{9488A38C-F0C5-C843-9483-2F59D39C2964}" srcId="{F7207C26-C7C0-4655-A2FB-B2245DF3393B}" destId="{97D9D935-19C8-9741-A890-8AD5954904E7}" srcOrd="3" destOrd="0" parTransId="{625E702F-DEDA-0D48-88A4-AABD13770C48}" sibTransId="{89CF90DF-8800-3248-BBF4-680B59AE69EC}"/>
    <dgm:cxn modelId="{7C1267A0-CA02-A649-8C5C-3AB050234EE9}" type="presOf" srcId="{F9356381-B821-934D-95A4-762022BB906C}" destId="{10AE3C41-1EC0-ED4F-A2B7-BD8EF007EC34}" srcOrd="0" destOrd="0" presId="urn:microsoft.com/office/officeart/2005/8/layout/default"/>
    <dgm:cxn modelId="{493223B5-DD26-294A-B26F-28F3DC413675}" type="presOf" srcId="{97D9D935-19C8-9741-A890-8AD5954904E7}" destId="{BD0D961A-5105-1346-9DE6-10A3D1CAEA55}" srcOrd="0" destOrd="0" presId="urn:microsoft.com/office/officeart/2005/8/layout/default"/>
    <dgm:cxn modelId="{D33192C0-DEC8-644E-ADC4-B381AB531682}" type="presOf" srcId="{EA9824BF-AFA6-4B4E-943A-CB97493687CC}" destId="{36E3BD5F-F55D-5F40-8622-578A27E9DD8A}" srcOrd="0" destOrd="0" presId="urn:microsoft.com/office/officeart/2005/8/layout/default"/>
    <dgm:cxn modelId="{30A594C4-EF72-5F42-8713-C01FCFC98F68}" srcId="{F7207C26-C7C0-4655-A2FB-B2245DF3393B}" destId="{F9356381-B821-934D-95A4-762022BB906C}" srcOrd="4" destOrd="0" parTransId="{C03D7448-1E33-9E41-94AC-CCC2929AB2A3}" sibTransId="{23596E81-403C-7E40-8D4C-2A7C0AFE8407}"/>
    <dgm:cxn modelId="{391DD3DB-E837-0C4E-8D0B-2AD719239D84}" type="presOf" srcId="{F5BBAB22-A5C1-4234-95BD-E8D349624267}" destId="{FFC6F5D7-158D-4945-933E-A34C04551721}" srcOrd="0" destOrd="0" presId="urn:microsoft.com/office/officeart/2005/8/layout/default"/>
    <dgm:cxn modelId="{F5F972E3-1463-4CCE-80A5-B13B32864E8A}" srcId="{F7207C26-C7C0-4655-A2FB-B2245DF3393B}" destId="{F5BBAB22-A5C1-4234-95BD-E8D349624267}" srcOrd="0" destOrd="0" parTransId="{F1EBD6EB-F504-4B7F-B775-D23BAE931C50}" sibTransId="{8E4B2664-DD31-4F37-A825-F5FC4E82DAB2}"/>
    <dgm:cxn modelId="{F47D76E5-700F-8A45-BCFD-61AA7FFCB4DF}" type="presOf" srcId="{3449606F-8DA7-634C-8B11-C85B8285104B}" destId="{30F739EE-DE15-B940-9A99-AC47670D181A}" srcOrd="0" destOrd="0" presId="urn:microsoft.com/office/officeart/2005/8/layout/default"/>
    <dgm:cxn modelId="{D77399F0-B3C6-684B-9464-188C822E04C1}" type="presOf" srcId="{2841AFFA-18DA-2E4F-A9CA-FA9FD2E72F4E}" destId="{C668B0B8-1829-A842-9A8B-3F1178D73702}" srcOrd="0" destOrd="0" presId="urn:microsoft.com/office/officeart/2005/8/layout/default"/>
    <dgm:cxn modelId="{00F58673-98F2-E54C-A8E3-2C816F75FBE0}" type="presParOf" srcId="{32F178BA-9722-6A4C-9E3F-4BC1E4DA7ADC}" destId="{FFC6F5D7-158D-4945-933E-A34C04551721}" srcOrd="0" destOrd="0" presId="urn:microsoft.com/office/officeart/2005/8/layout/default"/>
    <dgm:cxn modelId="{E6E80B92-1D88-BC4F-B6A8-A3C3E6CEABFE}" type="presParOf" srcId="{32F178BA-9722-6A4C-9E3F-4BC1E4DA7ADC}" destId="{35DA6ABE-666F-A44B-A5C0-625BF7F1CEEE}" srcOrd="1" destOrd="0" presId="urn:microsoft.com/office/officeart/2005/8/layout/default"/>
    <dgm:cxn modelId="{44B811BE-4F8C-2E4D-AD48-1819A47BC1EC}" type="presParOf" srcId="{32F178BA-9722-6A4C-9E3F-4BC1E4DA7ADC}" destId="{C4B126F7-1383-B84A-87C2-76934AA76D1C}" srcOrd="2" destOrd="0" presId="urn:microsoft.com/office/officeart/2005/8/layout/default"/>
    <dgm:cxn modelId="{36A2E7A2-1D49-E04A-81A7-6EE4C6F48C93}" type="presParOf" srcId="{32F178BA-9722-6A4C-9E3F-4BC1E4DA7ADC}" destId="{49381B2D-6657-834B-88DC-001A46B4009E}" srcOrd="3" destOrd="0" presId="urn:microsoft.com/office/officeart/2005/8/layout/default"/>
    <dgm:cxn modelId="{8ED34ABA-DD24-9C48-BC7A-5C1AAA7008BE}" type="presParOf" srcId="{32F178BA-9722-6A4C-9E3F-4BC1E4DA7ADC}" destId="{36E3BD5F-F55D-5F40-8622-578A27E9DD8A}" srcOrd="4" destOrd="0" presId="urn:microsoft.com/office/officeart/2005/8/layout/default"/>
    <dgm:cxn modelId="{3D0AA024-FDED-3E41-A067-4208F2E2B169}" type="presParOf" srcId="{32F178BA-9722-6A4C-9E3F-4BC1E4DA7ADC}" destId="{9AC52737-9D76-4C4B-B7D5-901CE62046CA}" srcOrd="5" destOrd="0" presId="urn:microsoft.com/office/officeart/2005/8/layout/default"/>
    <dgm:cxn modelId="{E776634A-9E64-C542-8ECB-F69E289303E1}" type="presParOf" srcId="{32F178BA-9722-6A4C-9E3F-4BC1E4DA7ADC}" destId="{BD0D961A-5105-1346-9DE6-10A3D1CAEA55}" srcOrd="6" destOrd="0" presId="urn:microsoft.com/office/officeart/2005/8/layout/default"/>
    <dgm:cxn modelId="{BC943409-FA1A-F245-BA08-C3E87D0C2CA3}" type="presParOf" srcId="{32F178BA-9722-6A4C-9E3F-4BC1E4DA7ADC}" destId="{AB0FEE7D-46D4-DA49-88BC-671A92E83C33}" srcOrd="7" destOrd="0" presId="urn:microsoft.com/office/officeart/2005/8/layout/default"/>
    <dgm:cxn modelId="{CF41FF92-DA89-E04A-AFD2-F97D8D8F1E25}" type="presParOf" srcId="{32F178BA-9722-6A4C-9E3F-4BC1E4DA7ADC}" destId="{10AE3C41-1EC0-ED4F-A2B7-BD8EF007EC34}" srcOrd="8" destOrd="0" presId="urn:microsoft.com/office/officeart/2005/8/layout/default"/>
    <dgm:cxn modelId="{26090DB7-105E-344E-9C68-1DCE5C2E241B}" type="presParOf" srcId="{32F178BA-9722-6A4C-9E3F-4BC1E4DA7ADC}" destId="{F15F8E7E-653B-2048-81D6-5AA213861DA1}" srcOrd="9" destOrd="0" presId="urn:microsoft.com/office/officeart/2005/8/layout/default"/>
    <dgm:cxn modelId="{42F2EB89-F92A-0648-8535-3D20AD5442CF}" type="presParOf" srcId="{32F178BA-9722-6A4C-9E3F-4BC1E4DA7ADC}" destId="{C668B0B8-1829-A842-9A8B-3F1178D73702}" srcOrd="10" destOrd="0" presId="urn:microsoft.com/office/officeart/2005/8/layout/default"/>
    <dgm:cxn modelId="{E444AFE1-5A9E-CF49-BC2F-F7936BB5D7B0}" type="presParOf" srcId="{32F178BA-9722-6A4C-9E3F-4BC1E4DA7ADC}" destId="{694F4A7A-B725-F94D-B882-17A635CD02F5}" srcOrd="11" destOrd="0" presId="urn:microsoft.com/office/officeart/2005/8/layout/default"/>
    <dgm:cxn modelId="{D4B58053-412A-AF44-BA6C-6F069817DD37}" type="presParOf" srcId="{32F178BA-9722-6A4C-9E3F-4BC1E4DA7ADC}" destId="{30F739EE-DE15-B940-9A99-AC47670D181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7E2A31-60F3-463A-9087-7249494FC96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10FD4EB-4184-4BD1-B14F-8834A022F908}">
      <dgm:prSet/>
      <dgm:spPr/>
      <dgm:t>
        <a:bodyPr/>
        <a:lstStyle/>
        <a:p>
          <a:r>
            <a:rPr lang="en-US" dirty="0"/>
            <a:t>Drop</a:t>
          </a:r>
        </a:p>
      </dgm:t>
    </dgm:pt>
    <dgm:pt modelId="{749DD25C-97E9-4DF9-A32D-7CE0DD313C81}" type="parTrans" cxnId="{BD11A555-D145-475A-BE39-8E4DE4330F9E}">
      <dgm:prSet/>
      <dgm:spPr/>
      <dgm:t>
        <a:bodyPr/>
        <a:lstStyle/>
        <a:p>
          <a:endParaRPr lang="en-US"/>
        </a:p>
      </dgm:t>
    </dgm:pt>
    <dgm:pt modelId="{B065EE0A-339E-4FB7-A41D-ED35A9F5FB54}" type="sibTrans" cxnId="{BD11A555-D145-475A-BE39-8E4DE4330F9E}">
      <dgm:prSet/>
      <dgm:spPr/>
      <dgm:t>
        <a:bodyPr/>
        <a:lstStyle/>
        <a:p>
          <a:endParaRPr lang="en-US"/>
        </a:p>
      </dgm:t>
    </dgm:pt>
    <dgm:pt modelId="{41E7FBEB-23F5-494F-80D6-7821BF016C24}">
      <dgm:prSet/>
      <dgm:spPr/>
      <dgm:t>
        <a:bodyPr/>
        <a:lstStyle/>
        <a:p>
          <a:r>
            <a:rPr lang="en-US" dirty="0"/>
            <a:t>Categories with no correlation</a:t>
          </a:r>
        </a:p>
      </dgm:t>
    </dgm:pt>
    <dgm:pt modelId="{B5E7A4E8-39AA-4DB3-8A42-6627950EB87F}" type="parTrans" cxnId="{A76E1BD8-273D-4E01-A08F-6759998431CE}">
      <dgm:prSet/>
      <dgm:spPr/>
      <dgm:t>
        <a:bodyPr/>
        <a:lstStyle/>
        <a:p>
          <a:endParaRPr lang="en-US"/>
        </a:p>
      </dgm:t>
    </dgm:pt>
    <dgm:pt modelId="{3BDC802C-1D76-425D-9A79-696229EE9958}" type="sibTrans" cxnId="{A76E1BD8-273D-4E01-A08F-6759998431CE}">
      <dgm:prSet/>
      <dgm:spPr/>
      <dgm:t>
        <a:bodyPr/>
        <a:lstStyle/>
        <a:p>
          <a:endParaRPr lang="en-US"/>
        </a:p>
      </dgm:t>
    </dgm:pt>
    <dgm:pt modelId="{0911F1BC-0428-4C81-ABE7-2ECFBE968371}">
      <dgm:prSet/>
      <dgm:spPr/>
      <dgm:t>
        <a:bodyPr/>
        <a:lstStyle/>
        <a:p>
          <a:r>
            <a:rPr lang="en-US" dirty="0"/>
            <a:t>Drop</a:t>
          </a:r>
        </a:p>
      </dgm:t>
    </dgm:pt>
    <dgm:pt modelId="{4285737E-95D8-4FA5-A2B4-6B6A41CCD3F2}" type="parTrans" cxnId="{BAB95AF3-AEE9-4B6F-A572-684176151E0E}">
      <dgm:prSet/>
      <dgm:spPr/>
      <dgm:t>
        <a:bodyPr/>
        <a:lstStyle/>
        <a:p>
          <a:endParaRPr lang="en-US"/>
        </a:p>
      </dgm:t>
    </dgm:pt>
    <dgm:pt modelId="{298A9187-6FED-4B3A-BC5A-145CBF19FA73}" type="sibTrans" cxnId="{BAB95AF3-AEE9-4B6F-A572-684176151E0E}">
      <dgm:prSet/>
      <dgm:spPr/>
      <dgm:t>
        <a:bodyPr/>
        <a:lstStyle/>
        <a:p>
          <a:endParaRPr lang="en-US"/>
        </a:p>
      </dgm:t>
    </dgm:pt>
    <dgm:pt modelId="{278CDA1A-3996-483A-A42C-F45FE3377C5F}">
      <dgm:prSet/>
      <dgm:spPr/>
      <dgm:t>
        <a:bodyPr/>
        <a:lstStyle/>
        <a:p>
          <a:r>
            <a:rPr lang="en-US" dirty="0"/>
            <a:t> Columns missing 15% or more of their data</a:t>
          </a:r>
        </a:p>
      </dgm:t>
    </dgm:pt>
    <dgm:pt modelId="{AFFF6ECA-D2B6-47CF-928A-DD9C8259D2B2}" type="parTrans" cxnId="{0DA9EB4C-B797-4402-A3A2-84844DE0D459}">
      <dgm:prSet/>
      <dgm:spPr/>
      <dgm:t>
        <a:bodyPr/>
        <a:lstStyle/>
        <a:p>
          <a:endParaRPr lang="en-US"/>
        </a:p>
      </dgm:t>
    </dgm:pt>
    <dgm:pt modelId="{414C68CD-CF44-485E-A1F3-DDB51C292D99}" type="sibTrans" cxnId="{0DA9EB4C-B797-4402-A3A2-84844DE0D459}">
      <dgm:prSet/>
      <dgm:spPr/>
      <dgm:t>
        <a:bodyPr/>
        <a:lstStyle/>
        <a:p>
          <a:endParaRPr lang="en-US"/>
        </a:p>
      </dgm:t>
    </dgm:pt>
    <dgm:pt modelId="{A6BD9B50-B794-3C49-9279-39CE45F8260C}" type="pres">
      <dgm:prSet presAssocID="{B27E2A31-60F3-463A-9087-7249494FC968}" presName="vert0" presStyleCnt="0">
        <dgm:presLayoutVars>
          <dgm:dir/>
          <dgm:animOne val="branch"/>
          <dgm:animLvl val="lvl"/>
        </dgm:presLayoutVars>
      </dgm:prSet>
      <dgm:spPr/>
    </dgm:pt>
    <dgm:pt modelId="{2385D2B8-D416-3F40-A619-4D6FE7C53062}" type="pres">
      <dgm:prSet presAssocID="{B10FD4EB-4184-4BD1-B14F-8834A022F908}" presName="thickLine" presStyleLbl="alignNode1" presStyleIdx="0" presStyleCnt="2"/>
      <dgm:spPr/>
    </dgm:pt>
    <dgm:pt modelId="{15E0EB2E-F0B7-7340-9DAF-0E13ED42C779}" type="pres">
      <dgm:prSet presAssocID="{B10FD4EB-4184-4BD1-B14F-8834A022F908}" presName="horz1" presStyleCnt="0"/>
      <dgm:spPr/>
    </dgm:pt>
    <dgm:pt modelId="{36C26B01-80AA-1141-9397-01E723ACEC86}" type="pres">
      <dgm:prSet presAssocID="{B10FD4EB-4184-4BD1-B14F-8834A022F908}" presName="tx1" presStyleLbl="revTx" presStyleIdx="0" presStyleCnt="4"/>
      <dgm:spPr/>
    </dgm:pt>
    <dgm:pt modelId="{ED05A76B-C889-724E-B5B8-594AA93F5A8C}" type="pres">
      <dgm:prSet presAssocID="{B10FD4EB-4184-4BD1-B14F-8834A022F908}" presName="vert1" presStyleCnt="0"/>
      <dgm:spPr/>
    </dgm:pt>
    <dgm:pt modelId="{ACFFF234-681E-D645-BD48-43AAD224BE95}" type="pres">
      <dgm:prSet presAssocID="{41E7FBEB-23F5-494F-80D6-7821BF016C24}" presName="vertSpace2a" presStyleCnt="0"/>
      <dgm:spPr/>
    </dgm:pt>
    <dgm:pt modelId="{7AD92086-594E-0A45-A5FB-55E859379E23}" type="pres">
      <dgm:prSet presAssocID="{41E7FBEB-23F5-494F-80D6-7821BF016C24}" presName="horz2" presStyleCnt="0"/>
      <dgm:spPr/>
    </dgm:pt>
    <dgm:pt modelId="{F516CAC1-7B34-614A-AD2C-1441E8E5A062}" type="pres">
      <dgm:prSet presAssocID="{41E7FBEB-23F5-494F-80D6-7821BF016C24}" presName="horzSpace2" presStyleCnt="0"/>
      <dgm:spPr/>
    </dgm:pt>
    <dgm:pt modelId="{A0BA1BF6-C43F-8C48-889E-C7DAE7CA234C}" type="pres">
      <dgm:prSet presAssocID="{41E7FBEB-23F5-494F-80D6-7821BF016C24}" presName="tx2" presStyleLbl="revTx" presStyleIdx="1" presStyleCnt="4"/>
      <dgm:spPr/>
    </dgm:pt>
    <dgm:pt modelId="{C04DD317-32CF-3744-9196-023316A8D73D}" type="pres">
      <dgm:prSet presAssocID="{41E7FBEB-23F5-494F-80D6-7821BF016C24}" presName="vert2" presStyleCnt="0"/>
      <dgm:spPr/>
    </dgm:pt>
    <dgm:pt modelId="{D2A99FC3-16DC-6449-A876-820547FC543A}" type="pres">
      <dgm:prSet presAssocID="{41E7FBEB-23F5-494F-80D6-7821BF016C24}" presName="thinLine2b" presStyleLbl="callout" presStyleIdx="0" presStyleCnt="2"/>
      <dgm:spPr/>
    </dgm:pt>
    <dgm:pt modelId="{3F801F48-6828-7844-A293-656762C33E50}" type="pres">
      <dgm:prSet presAssocID="{41E7FBEB-23F5-494F-80D6-7821BF016C24}" presName="vertSpace2b" presStyleCnt="0"/>
      <dgm:spPr/>
    </dgm:pt>
    <dgm:pt modelId="{B716F5FF-DCBB-E247-9D8A-77674DDA3D99}" type="pres">
      <dgm:prSet presAssocID="{0911F1BC-0428-4C81-ABE7-2ECFBE968371}" presName="thickLine" presStyleLbl="alignNode1" presStyleIdx="1" presStyleCnt="2"/>
      <dgm:spPr/>
    </dgm:pt>
    <dgm:pt modelId="{F71BD46B-45D0-6B4F-9C38-7536AAE61EE5}" type="pres">
      <dgm:prSet presAssocID="{0911F1BC-0428-4C81-ABE7-2ECFBE968371}" presName="horz1" presStyleCnt="0"/>
      <dgm:spPr/>
    </dgm:pt>
    <dgm:pt modelId="{1E056CFB-207D-EA45-9F36-5B977111E25B}" type="pres">
      <dgm:prSet presAssocID="{0911F1BC-0428-4C81-ABE7-2ECFBE968371}" presName="tx1" presStyleLbl="revTx" presStyleIdx="2" presStyleCnt="4"/>
      <dgm:spPr/>
    </dgm:pt>
    <dgm:pt modelId="{5C6F6A15-4F79-4C44-BD4D-081C05B39567}" type="pres">
      <dgm:prSet presAssocID="{0911F1BC-0428-4C81-ABE7-2ECFBE968371}" presName="vert1" presStyleCnt="0"/>
      <dgm:spPr/>
    </dgm:pt>
    <dgm:pt modelId="{0CE8F7EA-2507-7940-8E1F-C41EBA880EC9}" type="pres">
      <dgm:prSet presAssocID="{278CDA1A-3996-483A-A42C-F45FE3377C5F}" presName="vertSpace2a" presStyleCnt="0"/>
      <dgm:spPr/>
    </dgm:pt>
    <dgm:pt modelId="{2F7B89D3-54D2-094F-BB33-699810ECC58F}" type="pres">
      <dgm:prSet presAssocID="{278CDA1A-3996-483A-A42C-F45FE3377C5F}" presName="horz2" presStyleCnt="0"/>
      <dgm:spPr/>
    </dgm:pt>
    <dgm:pt modelId="{E7CCAB70-D97C-F94A-A488-B4473CC092D8}" type="pres">
      <dgm:prSet presAssocID="{278CDA1A-3996-483A-A42C-F45FE3377C5F}" presName="horzSpace2" presStyleCnt="0"/>
      <dgm:spPr/>
    </dgm:pt>
    <dgm:pt modelId="{5491B917-244B-D740-B34C-FB84876E9898}" type="pres">
      <dgm:prSet presAssocID="{278CDA1A-3996-483A-A42C-F45FE3377C5F}" presName="tx2" presStyleLbl="revTx" presStyleIdx="3" presStyleCnt="4"/>
      <dgm:spPr/>
    </dgm:pt>
    <dgm:pt modelId="{973FE121-E2BC-F04A-A6A6-2647FA18B039}" type="pres">
      <dgm:prSet presAssocID="{278CDA1A-3996-483A-A42C-F45FE3377C5F}" presName="vert2" presStyleCnt="0"/>
      <dgm:spPr/>
    </dgm:pt>
    <dgm:pt modelId="{65C46CB6-51FB-B843-A171-DD5A4D97AB65}" type="pres">
      <dgm:prSet presAssocID="{278CDA1A-3996-483A-A42C-F45FE3377C5F}" presName="thinLine2b" presStyleLbl="callout" presStyleIdx="1" presStyleCnt="2"/>
      <dgm:spPr/>
    </dgm:pt>
    <dgm:pt modelId="{45955465-41C3-7242-8CAC-06D9E642AB7B}" type="pres">
      <dgm:prSet presAssocID="{278CDA1A-3996-483A-A42C-F45FE3377C5F}" presName="vertSpace2b" presStyleCnt="0"/>
      <dgm:spPr/>
    </dgm:pt>
  </dgm:ptLst>
  <dgm:cxnLst>
    <dgm:cxn modelId="{F0DB3927-8257-F648-9B99-2AA1360D8CEE}" type="presOf" srcId="{B10FD4EB-4184-4BD1-B14F-8834A022F908}" destId="{36C26B01-80AA-1141-9397-01E723ACEC86}" srcOrd="0" destOrd="0" presId="urn:microsoft.com/office/officeart/2008/layout/LinedList"/>
    <dgm:cxn modelId="{A7D4BE29-EA3D-5F46-908D-40DE613D7D45}" type="presOf" srcId="{0911F1BC-0428-4C81-ABE7-2ECFBE968371}" destId="{1E056CFB-207D-EA45-9F36-5B977111E25B}" srcOrd="0" destOrd="0" presId="urn:microsoft.com/office/officeart/2008/layout/LinedList"/>
    <dgm:cxn modelId="{0DA9EB4C-B797-4402-A3A2-84844DE0D459}" srcId="{0911F1BC-0428-4C81-ABE7-2ECFBE968371}" destId="{278CDA1A-3996-483A-A42C-F45FE3377C5F}" srcOrd="0" destOrd="0" parTransId="{AFFF6ECA-D2B6-47CF-928A-DD9C8259D2B2}" sibTransId="{414C68CD-CF44-485E-A1F3-DDB51C292D99}"/>
    <dgm:cxn modelId="{BD11A555-D145-475A-BE39-8E4DE4330F9E}" srcId="{B27E2A31-60F3-463A-9087-7249494FC968}" destId="{B10FD4EB-4184-4BD1-B14F-8834A022F908}" srcOrd="0" destOrd="0" parTransId="{749DD25C-97E9-4DF9-A32D-7CE0DD313C81}" sibTransId="{B065EE0A-339E-4FB7-A41D-ED35A9F5FB54}"/>
    <dgm:cxn modelId="{716B6C8C-6D01-5048-99A7-DC9E69C13EA2}" type="presOf" srcId="{B27E2A31-60F3-463A-9087-7249494FC968}" destId="{A6BD9B50-B794-3C49-9279-39CE45F8260C}" srcOrd="0" destOrd="0" presId="urn:microsoft.com/office/officeart/2008/layout/LinedList"/>
    <dgm:cxn modelId="{9AE645B3-E66E-BD43-84EE-A1C18E54A1F9}" type="presOf" srcId="{41E7FBEB-23F5-494F-80D6-7821BF016C24}" destId="{A0BA1BF6-C43F-8C48-889E-C7DAE7CA234C}" srcOrd="0" destOrd="0" presId="urn:microsoft.com/office/officeart/2008/layout/LinedList"/>
    <dgm:cxn modelId="{A76E1BD8-273D-4E01-A08F-6759998431CE}" srcId="{B10FD4EB-4184-4BD1-B14F-8834A022F908}" destId="{41E7FBEB-23F5-494F-80D6-7821BF016C24}" srcOrd="0" destOrd="0" parTransId="{B5E7A4E8-39AA-4DB3-8A42-6627950EB87F}" sibTransId="{3BDC802C-1D76-425D-9A79-696229EE9958}"/>
    <dgm:cxn modelId="{29E8A4DF-E68F-5E4D-8F1F-79E6E96D72F8}" type="presOf" srcId="{278CDA1A-3996-483A-A42C-F45FE3377C5F}" destId="{5491B917-244B-D740-B34C-FB84876E9898}" srcOrd="0" destOrd="0" presId="urn:microsoft.com/office/officeart/2008/layout/LinedList"/>
    <dgm:cxn modelId="{BAB95AF3-AEE9-4B6F-A572-684176151E0E}" srcId="{B27E2A31-60F3-463A-9087-7249494FC968}" destId="{0911F1BC-0428-4C81-ABE7-2ECFBE968371}" srcOrd="1" destOrd="0" parTransId="{4285737E-95D8-4FA5-A2B4-6B6A41CCD3F2}" sibTransId="{298A9187-6FED-4B3A-BC5A-145CBF19FA73}"/>
    <dgm:cxn modelId="{642D6B43-C219-C946-8618-D23ABF269DDC}" type="presParOf" srcId="{A6BD9B50-B794-3C49-9279-39CE45F8260C}" destId="{2385D2B8-D416-3F40-A619-4D6FE7C53062}" srcOrd="0" destOrd="0" presId="urn:microsoft.com/office/officeart/2008/layout/LinedList"/>
    <dgm:cxn modelId="{612AE328-6CEB-8047-90BF-3E26FB89AFED}" type="presParOf" srcId="{A6BD9B50-B794-3C49-9279-39CE45F8260C}" destId="{15E0EB2E-F0B7-7340-9DAF-0E13ED42C779}" srcOrd="1" destOrd="0" presId="urn:microsoft.com/office/officeart/2008/layout/LinedList"/>
    <dgm:cxn modelId="{D0F5A862-CF78-E845-8320-B0A6C0E94AEE}" type="presParOf" srcId="{15E0EB2E-F0B7-7340-9DAF-0E13ED42C779}" destId="{36C26B01-80AA-1141-9397-01E723ACEC86}" srcOrd="0" destOrd="0" presId="urn:microsoft.com/office/officeart/2008/layout/LinedList"/>
    <dgm:cxn modelId="{F5FBA442-F0CE-E94D-AAE9-EF751508A78C}" type="presParOf" srcId="{15E0EB2E-F0B7-7340-9DAF-0E13ED42C779}" destId="{ED05A76B-C889-724E-B5B8-594AA93F5A8C}" srcOrd="1" destOrd="0" presId="urn:microsoft.com/office/officeart/2008/layout/LinedList"/>
    <dgm:cxn modelId="{C4208154-9DD0-4646-A041-890510AEC13C}" type="presParOf" srcId="{ED05A76B-C889-724E-B5B8-594AA93F5A8C}" destId="{ACFFF234-681E-D645-BD48-43AAD224BE95}" srcOrd="0" destOrd="0" presId="urn:microsoft.com/office/officeart/2008/layout/LinedList"/>
    <dgm:cxn modelId="{E24ABA89-593F-EC40-A23D-BF00DFED6822}" type="presParOf" srcId="{ED05A76B-C889-724E-B5B8-594AA93F5A8C}" destId="{7AD92086-594E-0A45-A5FB-55E859379E23}" srcOrd="1" destOrd="0" presId="urn:microsoft.com/office/officeart/2008/layout/LinedList"/>
    <dgm:cxn modelId="{359EF942-091B-E34E-984C-B086C8E09237}" type="presParOf" srcId="{7AD92086-594E-0A45-A5FB-55E859379E23}" destId="{F516CAC1-7B34-614A-AD2C-1441E8E5A062}" srcOrd="0" destOrd="0" presId="urn:microsoft.com/office/officeart/2008/layout/LinedList"/>
    <dgm:cxn modelId="{9DC8503E-5D41-6043-91CD-CB1EEE0F45BA}" type="presParOf" srcId="{7AD92086-594E-0A45-A5FB-55E859379E23}" destId="{A0BA1BF6-C43F-8C48-889E-C7DAE7CA234C}" srcOrd="1" destOrd="0" presId="urn:microsoft.com/office/officeart/2008/layout/LinedList"/>
    <dgm:cxn modelId="{BFEAFD9D-E5C0-7B49-82E9-DCEF79F621E6}" type="presParOf" srcId="{7AD92086-594E-0A45-A5FB-55E859379E23}" destId="{C04DD317-32CF-3744-9196-023316A8D73D}" srcOrd="2" destOrd="0" presId="urn:microsoft.com/office/officeart/2008/layout/LinedList"/>
    <dgm:cxn modelId="{1C41FAEC-5E21-E944-8EDB-5BB3DA9D6EA8}" type="presParOf" srcId="{ED05A76B-C889-724E-B5B8-594AA93F5A8C}" destId="{D2A99FC3-16DC-6449-A876-820547FC543A}" srcOrd="2" destOrd="0" presId="urn:microsoft.com/office/officeart/2008/layout/LinedList"/>
    <dgm:cxn modelId="{8E276359-5F59-C348-A085-1BF43C6EAC17}" type="presParOf" srcId="{ED05A76B-C889-724E-B5B8-594AA93F5A8C}" destId="{3F801F48-6828-7844-A293-656762C33E50}" srcOrd="3" destOrd="0" presId="urn:microsoft.com/office/officeart/2008/layout/LinedList"/>
    <dgm:cxn modelId="{6A5D55B3-1BC7-7447-9D2C-D105697F1E99}" type="presParOf" srcId="{A6BD9B50-B794-3C49-9279-39CE45F8260C}" destId="{B716F5FF-DCBB-E247-9D8A-77674DDA3D99}" srcOrd="2" destOrd="0" presId="urn:microsoft.com/office/officeart/2008/layout/LinedList"/>
    <dgm:cxn modelId="{732B5CA3-24A5-F64E-AC92-9C2C45AC06FC}" type="presParOf" srcId="{A6BD9B50-B794-3C49-9279-39CE45F8260C}" destId="{F71BD46B-45D0-6B4F-9C38-7536AAE61EE5}" srcOrd="3" destOrd="0" presId="urn:microsoft.com/office/officeart/2008/layout/LinedList"/>
    <dgm:cxn modelId="{D0F69269-CB37-2F47-9262-63A04B1E4883}" type="presParOf" srcId="{F71BD46B-45D0-6B4F-9C38-7536AAE61EE5}" destId="{1E056CFB-207D-EA45-9F36-5B977111E25B}" srcOrd="0" destOrd="0" presId="urn:microsoft.com/office/officeart/2008/layout/LinedList"/>
    <dgm:cxn modelId="{61AD6B6B-2444-E348-9733-7D2736E79B12}" type="presParOf" srcId="{F71BD46B-45D0-6B4F-9C38-7536AAE61EE5}" destId="{5C6F6A15-4F79-4C44-BD4D-081C05B39567}" srcOrd="1" destOrd="0" presId="urn:microsoft.com/office/officeart/2008/layout/LinedList"/>
    <dgm:cxn modelId="{107581D0-CD48-BD46-AC70-222FB7F50DD9}" type="presParOf" srcId="{5C6F6A15-4F79-4C44-BD4D-081C05B39567}" destId="{0CE8F7EA-2507-7940-8E1F-C41EBA880EC9}" srcOrd="0" destOrd="0" presId="urn:microsoft.com/office/officeart/2008/layout/LinedList"/>
    <dgm:cxn modelId="{BC230BDC-7D8B-3E43-BCAD-1D2750153D16}" type="presParOf" srcId="{5C6F6A15-4F79-4C44-BD4D-081C05B39567}" destId="{2F7B89D3-54D2-094F-BB33-699810ECC58F}" srcOrd="1" destOrd="0" presId="urn:microsoft.com/office/officeart/2008/layout/LinedList"/>
    <dgm:cxn modelId="{AE7DD02E-8C61-994E-987F-753F13A95D5A}" type="presParOf" srcId="{2F7B89D3-54D2-094F-BB33-699810ECC58F}" destId="{E7CCAB70-D97C-F94A-A488-B4473CC092D8}" srcOrd="0" destOrd="0" presId="urn:microsoft.com/office/officeart/2008/layout/LinedList"/>
    <dgm:cxn modelId="{800ABCFA-2700-8B46-BCE9-493616495194}" type="presParOf" srcId="{2F7B89D3-54D2-094F-BB33-699810ECC58F}" destId="{5491B917-244B-D740-B34C-FB84876E9898}" srcOrd="1" destOrd="0" presId="urn:microsoft.com/office/officeart/2008/layout/LinedList"/>
    <dgm:cxn modelId="{27611C47-746E-874A-B20C-8821FA353F1F}" type="presParOf" srcId="{2F7B89D3-54D2-094F-BB33-699810ECC58F}" destId="{973FE121-E2BC-F04A-A6A6-2647FA18B039}" srcOrd="2" destOrd="0" presId="urn:microsoft.com/office/officeart/2008/layout/LinedList"/>
    <dgm:cxn modelId="{B0CB78F4-4F61-6949-B8E4-83FDA1A0837B}" type="presParOf" srcId="{5C6F6A15-4F79-4C44-BD4D-081C05B39567}" destId="{65C46CB6-51FB-B843-A171-DD5A4D97AB65}" srcOrd="2" destOrd="0" presId="urn:microsoft.com/office/officeart/2008/layout/LinedList"/>
    <dgm:cxn modelId="{2D2B07EB-4D47-FE44-8612-520C03C41DFF}" type="presParOf" srcId="{5C6F6A15-4F79-4C44-BD4D-081C05B39567}" destId="{45955465-41C3-7242-8CAC-06D9E642AB7B}"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709CA3-E545-429A-9E73-70E96E7316F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582EF3C-9F97-483B-975E-951479B7204E}">
      <dgm:prSet/>
      <dgm:spPr/>
      <dgm:t>
        <a:bodyPr/>
        <a:lstStyle/>
        <a:p>
          <a:r>
            <a:rPr lang="en-US" baseline="0" dirty="0"/>
            <a:t>Data Cleaning</a:t>
          </a:r>
          <a:endParaRPr lang="en-US" dirty="0"/>
        </a:p>
      </dgm:t>
    </dgm:pt>
    <dgm:pt modelId="{E2CA5EBD-842D-4482-95F6-A475149225C3}" type="parTrans" cxnId="{97D96F42-B1DD-4D3B-BA33-0EDA022F42FB}">
      <dgm:prSet/>
      <dgm:spPr/>
      <dgm:t>
        <a:bodyPr/>
        <a:lstStyle/>
        <a:p>
          <a:endParaRPr lang="en-US"/>
        </a:p>
      </dgm:t>
    </dgm:pt>
    <dgm:pt modelId="{D956CD20-5A9A-4615-B891-E74009B02607}" type="sibTrans" cxnId="{97D96F42-B1DD-4D3B-BA33-0EDA022F42FB}">
      <dgm:prSet/>
      <dgm:spPr/>
      <dgm:t>
        <a:bodyPr/>
        <a:lstStyle/>
        <a:p>
          <a:endParaRPr lang="en-US"/>
        </a:p>
      </dgm:t>
    </dgm:pt>
    <dgm:pt modelId="{B46648ED-68D1-4B67-A796-FB86301EC76B}">
      <dgm:prSet/>
      <dgm:spPr/>
      <dgm:t>
        <a:bodyPr/>
        <a:lstStyle/>
        <a:p>
          <a:r>
            <a:rPr lang="en-US" baseline="0" dirty="0"/>
            <a:t>Counts &amp; Visuals</a:t>
          </a:r>
          <a:endParaRPr lang="en-US" dirty="0"/>
        </a:p>
      </dgm:t>
    </dgm:pt>
    <dgm:pt modelId="{485B940E-09EC-45D8-B303-941D149049ED}" type="parTrans" cxnId="{1547260F-3E1D-429D-86D6-20092BD8BBA1}">
      <dgm:prSet/>
      <dgm:spPr/>
      <dgm:t>
        <a:bodyPr/>
        <a:lstStyle/>
        <a:p>
          <a:endParaRPr lang="en-US"/>
        </a:p>
      </dgm:t>
    </dgm:pt>
    <dgm:pt modelId="{C0A30984-5CCA-4C8E-BDF7-2AA154E07DCF}" type="sibTrans" cxnId="{1547260F-3E1D-429D-86D6-20092BD8BBA1}">
      <dgm:prSet/>
      <dgm:spPr/>
      <dgm:t>
        <a:bodyPr/>
        <a:lstStyle/>
        <a:p>
          <a:endParaRPr lang="en-US"/>
        </a:p>
      </dgm:t>
    </dgm:pt>
    <dgm:pt modelId="{610415A0-969A-6E4A-A2A7-1A14DC698768}">
      <dgm:prSet/>
      <dgm:spPr/>
      <dgm:t>
        <a:bodyPr/>
        <a:lstStyle/>
        <a:p>
          <a:r>
            <a:rPr lang="en-US" dirty="0"/>
            <a:t>Variable creation</a:t>
          </a:r>
        </a:p>
      </dgm:t>
    </dgm:pt>
    <dgm:pt modelId="{38D0527F-48D0-7E44-B067-46406DE92AF4}" type="parTrans" cxnId="{5457E2F6-7956-DA4A-BE54-641619D0ED20}">
      <dgm:prSet/>
      <dgm:spPr/>
    </dgm:pt>
    <dgm:pt modelId="{AA2FAEEF-486A-A747-814A-E1F53EBC4CB2}" type="sibTrans" cxnId="{5457E2F6-7956-DA4A-BE54-641619D0ED20}">
      <dgm:prSet/>
      <dgm:spPr/>
    </dgm:pt>
    <dgm:pt modelId="{A8E620B5-A4B2-E44D-AB70-D969A1B0DC24}" type="pres">
      <dgm:prSet presAssocID="{B4709CA3-E545-429A-9E73-70E96E7316F1}" presName="hierChild1" presStyleCnt="0">
        <dgm:presLayoutVars>
          <dgm:chPref val="1"/>
          <dgm:dir/>
          <dgm:animOne val="branch"/>
          <dgm:animLvl val="lvl"/>
          <dgm:resizeHandles/>
        </dgm:presLayoutVars>
      </dgm:prSet>
      <dgm:spPr/>
    </dgm:pt>
    <dgm:pt modelId="{C0A97799-1190-D740-BA2D-E4F9CC58DFE8}" type="pres">
      <dgm:prSet presAssocID="{F582EF3C-9F97-483B-975E-951479B7204E}" presName="hierRoot1" presStyleCnt="0"/>
      <dgm:spPr/>
    </dgm:pt>
    <dgm:pt modelId="{CD2C69FB-76CC-624D-A6A6-235C6869743A}" type="pres">
      <dgm:prSet presAssocID="{F582EF3C-9F97-483B-975E-951479B7204E}" presName="composite" presStyleCnt="0"/>
      <dgm:spPr/>
    </dgm:pt>
    <dgm:pt modelId="{677C8756-BFFF-C647-9EDF-09B235ACCB55}" type="pres">
      <dgm:prSet presAssocID="{F582EF3C-9F97-483B-975E-951479B7204E}" presName="background" presStyleLbl="node0" presStyleIdx="0" presStyleCnt="3"/>
      <dgm:spPr/>
    </dgm:pt>
    <dgm:pt modelId="{159FDCAD-CE5D-2C4A-B261-025EC01B0866}" type="pres">
      <dgm:prSet presAssocID="{F582EF3C-9F97-483B-975E-951479B7204E}" presName="text" presStyleLbl="fgAcc0" presStyleIdx="0" presStyleCnt="3">
        <dgm:presLayoutVars>
          <dgm:chPref val="3"/>
        </dgm:presLayoutVars>
      </dgm:prSet>
      <dgm:spPr/>
    </dgm:pt>
    <dgm:pt modelId="{32B27A5B-078A-C24B-9012-C7A910766BDA}" type="pres">
      <dgm:prSet presAssocID="{F582EF3C-9F97-483B-975E-951479B7204E}" presName="hierChild2" presStyleCnt="0"/>
      <dgm:spPr/>
    </dgm:pt>
    <dgm:pt modelId="{40CFF3F7-7192-194E-834E-6EE18C3F56C9}" type="pres">
      <dgm:prSet presAssocID="{610415A0-969A-6E4A-A2A7-1A14DC698768}" presName="hierRoot1" presStyleCnt="0"/>
      <dgm:spPr/>
    </dgm:pt>
    <dgm:pt modelId="{72E27AF8-F3ED-424C-B321-D9E7BF5219B8}" type="pres">
      <dgm:prSet presAssocID="{610415A0-969A-6E4A-A2A7-1A14DC698768}" presName="composite" presStyleCnt="0"/>
      <dgm:spPr/>
    </dgm:pt>
    <dgm:pt modelId="{AB38FB13-74FB-BC4F-B71D-9136F82710B5}" type="pres">
      <dgm:prSet presAssocID="{610415A0-969A-6E4A-A2A7-1A14DC698768}" presName="background" presStyleLbl="node0" presStyleIdx="1" presStyleCnt="3"/>
      <dgm:spPr/>
    </dgm:pt>
    <dgm:pt modelId="{48337A14-99C9-2F4E-ABE5-4C8F0CFD2286}" type="pres">
      <dgm:prSet presAssocID="{610415A0-969A-6E4A-A2A7-1A14DC698768}" presName="text" presStyleLbl="fgAcc0" presStyleIdx="1" presStyleCnt="3">
        <dgm:presLayoutVars>
          <dgm:chPref val="3"/>
        </dgm:presLayoutVars>
      </dgm:prSet>
      <dgm:spPr/>
    </dgm:pt>
    <dgm:pt modelId="{E7AB9B0D-EA59-AB40-8DF5-ED4AC782AE6C}" type="pres">
      <dgm:prSet presAssocID="{610415A0-969A-6E4A-A2A7-1A14DC698768}" presName="hierChild2" presStyleCnt="0"/>
      <dgm:spPr/>
    </dgm:pt>
    <dgm:pt modelId="{8F5B4ABC-9A56-D945-8F03-78A158151378}" type="pres">
      <dgm:prSet presAssocID="{B46648ED-68D1-4B67-A796-FB86301EC76B}" presName="hierRoot1" presStyleCnt="0"/>
      <dgm:spPr/>
    </dgm:pt>
    <dgm:pt modelId="{0420026C-F7BA-474C-8EB9-3E3C2544FF84}" type="pres">
      <dgm:prSet presAssocID="{B46648ED-68D1-4B67-A796-FB86301EC76B}" presName="composite" presStyleCnt="0"/>
      <dgm:spPr/>
    </dgm:pt>
    <dgm:pt modelId="{45E0219B-08BF-394A-BAA1-8F3AC8CC2161}" type="pres">
      <dgm:prSet presAssocID="{B46648ED-68D1-4B67-A796-FB86301EC76B}" presName="background" presStyleLbl="node0" presStyleIdx="2" presStyleCnt="3"/>
      <dgm:spPr/>
    </dgm:pt>
    <dgm:pt modelId="{C9B89786-E954-7449-A37C-75FC96B78061}" type="pres">
      <dgm:prSet presAssocID="{B46648ED-68D1-4B67-A796-FB86301EC76B}" presName="text" presStyleLbl="fgAcc0" presStyleIdx="2" presStyleCnt="3">
        <dgm:presLayoutVars>
          <dgm:chPref val="3"/>
        </dgm:presLayoutVars>
      </dgm:prSet>
      <dgm:spPr/>
    </dgm:pt>
    <dgm:pt modelId="{72DDF351-6509-B945-865F-A366D85E9BA7}" type="pres">
      <dgm:prSet presAssocID="{B46648ED-68D1-4B67-A796-FB86301EC76B}" presName="hierChild2" presStyleCnt="0"/>
      <dgm:spPr/>
    </dgm:pt>
  </dgm:ptLst>
  <dgm:cxnLst>
    <dgm:cxn modelId="{1547260F-3E1D-429D-86D6-20092BD8BBA1}" srcId="{B4709CA3-E545-429A-9E73-70E96E7316F1}" destId="{B46648ED-68D1-4B67-A796-FB86301EC76B}" srcOrd="2" destOrd="0" parTransId="{485B940E-09EC-45D8-B303-941D149049ED}" sibTransId="{C0A30984-5CCA-4C8E-BDF7-2AA154E07DCF}"/>
    <dgm:cxn modelId="{97D96F42-B1DD-4D3B-BA33-0EDA022F42FB}" srcId="{B4709CA3-E545-429A-9E73-70E96E7316F1}" destId="{F582EF3C-9F97-483B-975E-951479B7204E}" srcOrd="0" destOrd="0" parTransId="{E2CA5EBD-842D-4482-95F6-A475149225C3}" sibTransId="{D956CD20-5A9A-4615-B891-E74009B02607}"/>
    <dgm:cxn modelId="{BC24D3A9-F8E4-8A42-87EE-F4F6F536685A}" type="presOf" srcId="{F582EF3C-9F97-483B-975E-951479B7204E}" destId="{159FDCAD-CE5D-2C4A-B261-025EC01B0866}" srcOrd="0" destOrd="0" presId="urn:microsoft.com/office/officeart/2005/8/layout/hierarchy1"/>
    <dgm:cxn modelId="{533799B4-02C7-5447-AF3A-637F2A45FBF3}" type="presOf" srcId="{B4709CA3-E545-429A-9E73-70E96E7316F1}" destId="{A8E620B5-A4B2-E44D-AB70-D969A1B0DC24}" srcOrd="0" destOrd="0" presId="urn:microsoft.com/office/officeart/2005/8/layout/hierarchy1"/>
    <dgm:cxn modelId="{02DF34DB-C995-CB45-8646-BC722105FD0D}" type="presOf" srcId="{610415A0-969A-6E4A-A2A7-1A14DC698768}" destId="{48337A14-99C9-2F4E-ABE5-4C8F0CFD2286}" srcOrd="0" destOrd="0" presId="urn:microsoft.com/office/officeart/2005/8/layout/hierarchy1"/>
    <dgm:cxn modelId="{E7A8DEE4-F829-EF48-850F-3086CD5BE321}" type="presOf" srcId="{B46648ED-68D1-4B67-A796-FB86301EC76B}" destId="{C9B89786-E954-7449-A37C-75FC96B78061}" srcOrd="0" destOrd="0" presId="urn:microsoft.com/office/officeart/2005/8/layout/hierarchy1"/>
    <dgm:cxn modelId="{5457E2F6-7956-DA4A-BE54-641619D0ED20}" srcId="{B4709CA3-E545-429A-9E73-70E96E7316F1}" destId="{610415A0-969A-6E4A-A2A7-1A14DC698768}" srcOrd="1" destOrd="0" parTransId="{38D0527F-48D0-7E44-B067-46406DE92AF4}" sibTransId="{AA2FAEEF-486A-A747-814A-E1F53EBC4CB2}"/>
    <dgm:cxn modelId="{5308BD4C-01C8-C04B-9EF4-7C6CC61C85A4}" type="presParOf" srcId="{A8E620B5-A4B2-E44D-AB70-D969A1B0DC24}" destId="{C0A97799-1190-D740-BA2D-E4F9CC58DFE8}" srcOrd="0" destOrd="0" presId="urn:microsoft.com/office/officeart/2005/8/layout/hierarchy1"/>
    <dgm:cxn modelId="{0011048B-319C-5146-8313-E52B1EBF0D99}" type="presParOf" srcId="{C0A97799-1190-D740-BA2D-E4F9CC58DFE8}" destId="{CD2C69FB-76CC-624D-A6A6-235C6869743A}" srcOrd="0" destOrd="0" presId="urn:microsoft.com/office/officeart/2005/8/layout/hierarchy1"/>
    <dgm:cxn modelId="{ADAE45BA-DA71-E246-A3F1-DF29CF367840}" type="presParOf" srcId="{CD2C69FB-76CC-624D-A6A6-235C6869743A}" destId="{677C8756-BFFF-C647-9EDF-09B235ACCB55}" srcOrd="0" destOrd="0" presId="urn:microsoft.com/office/officeart/2005/8/layout/hierarchy1"/>
    <dgm:cxn modelId="{D5F16F53-BD3B-CF4E-B43D-EA2D59339314}" type="presParOf" srcId="{CD2C69FB-76CC-624D-A6A6-235C6869743A}" destId="{159FDCAD-CE5D-2C4A-B261-025EC01B0866}" srcOrd="1" destOrd="0" presId="urn:microsoft.com/office/officeart/2005/8/layout/hierarchy1"/>
    <dgm:cxn modelId="{5083EFE7-085F-474A-88FB-C300C44DCD7F}" type="presParOf" srcId="{C0A97799-1190-D740-BA2D-E4F9CC58DFE8}" destId="{32B27A5B-078A-C24B-9012-C7A910766BDA}" srcOrd="1" destOrd="0" presId="urn:microsoft.com/office/officeart/2005/8/layout/hierarchy1"/>
    <dgm:cxn modelId="{99586ED6-7EB2-C240-B227-1DF6A0EFC561}" type="presParOf" srcId="{A8E620B5-A4B2-E44D-AB70-D969A1B0DC24}" destId="{40CFF3F7-7192-194E-834E-6EE18C3F56C9}" srcOrd="1" destOrd="0" presId="urn:microsoft.com/office/officeart/2005/8/layout/hierarchy1"/>
    <dgm:cxn modelId="{28F482C2-95A4-C442-87AE-940F9BF2E3AC}" type="presParOf" srcId="{40CFF3F7-7192-194E-834E-6EE18C3F56C9}" destId="{72E27AF8-F3ED-424C-B321-D9E7BF5219B8}" srcOrd="0" destOrd="0" presId="urn:microsoft.com/office/officeart/2005/8/layout/hierarchy1"/>
    <dgm:cxn modelId="{74503578-E900-0447-B2E9-4EE9505E9993}" type="presParOf" srcId="{72E27AF8-F3ED-424C-B321-D9E7BF5219B8}" destId="{AB38FB13-74FB-BC4F-B71D-9136F82710B5}" srcOrd="0" destOrd="0" presId="urn:microsoft.com/office/officeart/2005/8/layout/hierarchy1"/>
    <dgm:cxn modelId="{0095D46D-F064-624C-B494-52564A4450C7}" type="presParOf" srcId="{72E27AF8-F3ED-424C-B321-D9E7BF5219B8}" destId="{48337A14-99C9-2F4E-ABE5-4C8F0CFD2286}" srcOrd="1" destOrd="0" presId="urn:microsoft.com/office/officeart/2005/8/layout/hierarchy1"/>
    <dgm:cxn modelId="{32250D2C-58FF-7E4C-8773-E05163C6DA47}" type="presParOf" srcId="{40CFF3F7-7192-194E-834E-6EE18C3F56C9}" destId="{E7AB9B0D-EA59-AB40-8DF5-ED4AC782AE6C}" srcOrd="1" destOrd="0" presId="urn:microsoft.com/office/officeart/2005/8/layout/hierarchy1"/>
    <dgm:cxn modelId="{B36E753E-214C-364D-86D5-9AEE83A8F5B8}" type="presParOf" srcId="{A8E620B5-A4B2-E44D-AB70-D969A1B0DC24}" destId="{8F5B4ABC-9A56-D945-8F03-78A158151378}" srcOrd="2" destOrd="0" presId="urn:microsoft.com/office/officeart/2005/8/layout/hierarchy1"/>
    <dgm:cxn modelId="{B0CD3D73-3912-AF41-B832-C2B01FAF0AAB}" type="presParOf" srcId="{8F5B4ABC-9A56-D945-8F03-78A158151378}" destId="{0420026C-F7BA-474C-8EB9-3E3C2544FF84}" srcOrd="0" destOrd="0" presId="urn:microsoft.com/office/officeart/2005/8/layout/hierarchy1"/>
    <dgm:cxn modelId="{5B19C789-EB05-1649-A34D-C2537989B7B8}" type="presParOf" srcId="{0420026C-F7BA-474C-8EB9-3E3C2544FF84}" destId="{45E0219B-08BF-394A-BAA1-8F3AC8CC2161}" srcOrd="0" destOrd="0" presId="urn:microsoft.com/office/officeart/2005/8/layout/hierarchy1"/>
    <dgm:cxn modelId="{5B35C32F-FF89-DF44-880E-69EBCB309E47}" type="presParOf" srcId="{0420026C-F7BA-474C-8EB9-3E3C2544FF84}" destId="{C9B89786-E954-7449-A37C-75FC96B78061}" srcOrd="1" destOrd="0" presId="urn:microsoft.com/office/officeart/2005/8/layout/hierarchy1"/>
    <dgm:cxn modelId="{23B210E7-A573-5C44-8530-1439F3286BD4}" type="presParOf" srcId="{8F5B4ABC-9A56-D945-8F03-78A158151378}" destId="{72DDF351-6509-B945-865F-A366D85E9B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B9389-A7CD-4E14-B00A-E5352AAE233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A411AC6-350E-4A35-A6A0-49DA8615A207}">
      <dgm:prSet/>
      <dgm:spPr/>
      <dgm:t>
        <a:bodyPr/>
        <a:lstStyle/>
        <a:p>
          <a:r>
            <a:rPr lang="en-US"/>
            <a:t>Hyperparameter </a:t>
          </a:r>
        </a:p>
      </dgm:t>
    </dgm:pt>
    <dgm:pt modelId="{9C3767A7-FEDF-472D-AAEA-22050D9F9411}" type="parTrans" cxnId="{8435E27D-3F77-4680-AA35-EA55ECB51157}">
      <dgm:prSet/>
      <dgm:spPr/>
      <dgm:t>
        <a:bodyPr/>
        <a:lstStyle/>
        <a:p>
          <a:endParaRPr lang="en-US"/>
        </a:p>
      </dgm:t>
    </dgm:pt>
    <dgm:pt modelId="{EF18A01C-0537-4868-B362-83D5C97CF091}" type="sibTrans" cxnId="{8435E27D-3F77-4680-AA35-EA55ECB51157}">
      <dgm:prSet/>
      <dgm:spPr/>
      <dgm:t>
        <a:bodyPr/>
        <a:lstStyle/>
        <a:p>
          <a:endParaRPr lang="en-US"/>
        </a:p>
      </dgm:t>
    </dgm:pt>
    <dgm:pt modelId="{0593B5E9-5878-4D3A-A2EE-B0F8C1755A3F}">
      <dgm:prSet/>
      <dgm:spPr/>
      <dgm:t>
        <a:bodyPr/>
        <a:lstStyle/>
        <a:p>
          <a:r>
            <a:rPr lang="en-US" baseline="0"/>
            <a:t>AUC-ROC</a:t>
          </a:r>
          <a:endParaRPr lang="en-US"/>
        </a:p>
      </dgm:t>
    </dgm:pt>
    <dgm:pt modelId="{CEA30C48-50DC-46E5-A3DF-899308FC6300}" type="parTrans" cxnId="{4D17C0DF-3AEF-43F5-BB8E-AA0774A49AEC}">
      <dgm:prSet/>
      <dgm:spPr/>
      <dgm:t>
        <a:bodyPr/>
        <a:lstStyle/>
        <a:p>
          <a:endParaRPr lang="en-US"/>
        </a:p>
      </dgm:t>
    </dgm:pt>
    <dgm:pt modelId="{864A3624-3E0E-4E11-A6CD-5D4176B396D1}" type="sibTrans" cxnId="{4D17C0DF-3AEF-43F5-BB8E-AA0774A49AEC}">
      <dgm:prSet/>
      <dgm:spPr/>
      <dgm:t>
        <a:bodyPr/>
        <a:lstStyle/>
        <a:p>
          <a:endParaRPr lang="en-US"/>
        </a:p>
      </dgm:t>
    </dgm:pt>
    <dgm:pt modelId="{9AF9497E-66BE-430F-AB5E-825E6268092C}">
      <dgm:prSet/>
      <dgm:spPr/>
      <dgm:t>
        <a:bodyPr/>
        <a:lstStyle/>
        <a:p>
          <a:r>
            <a:rPr lang="en-US" baseline="0"/>
            <a:t>XG Boost</a:t>
          </a:r>
          <a:endParaRPr lang="en-US"/>
        </a:p>
      </dgm:t>
    </dgm:pt>
    <dgm:pt modelId="{192D55AD-EEF6-425B-A6AE-7FFDC3E75672}" type="sibTrans" cxnId="{AA7D3CBF-327C-4A72-9ABD-17F58DF1C7B2}">
      <dgm:prSet/>
      <dgm:spPr/>
      <dgm:t>
        <a:bodyPr/>
        <a:lstStyle/>
        <a:p>
          <a:endParaRPr lang="en-US"/>
        </a:p>
      </dgm:t>
    </dgm:pt>
    <dgm:pt modelId="{9444D8BB-BF57-4628-AFED-1B1272F71F36}" type="parTrans" cxnId="{AA7D3CBF-327C-4A72-9ABD-17F58DF1C7B2}">
      <dgm:prSet/>
      <dgm:spPr/>
      <dgm:t>
        <a:bodyPr/>
        <a:lstStyle/>
        <a:p>
          <a:endParaRPr lang="en-US"/>
        </a:p>
      </dgm:t>
    </dgm:pt>
    <dgm:pt modelId="{126B478B-903C-B345-989A-291F17D1294C}">
      <dgm:prSet/>
      <dgm:spPr/>
      <dgm:t>
        <a:bodyPr/>
        <a:lstStyle/>
        <a:p>
          <a:r>
            <a:rPr lang="en-US"/>
            <a:t>Feature Engineering</a:t>
          </a:r>
        </a:p>
      </dgm:t>
    </dgm:pt>
    <dgm:pt modelId="{BEE373E8-FA4E-0543-BB73-FC0CC561EF4A}" type="parTrans" cxnId="{5F62EA08-F833-DB4C-815E-25EE166E69A1}">
      <dgm:prSet/>
      <dgm:spPr/>
      <dgm:t>
        <a:bodyPr/>
        <a:lstStyle/>
        <a:p>
          <a:endParaRPr lang="en-US"/>
        </a:p>
      </dgm:t>
    </dgm:pt>
    <dgm:pt modelId="{1E61E958-B65F-9646-8E56-3167514ADE73}" type="sibTrans" cxnId="{5F62EA08-F833-DB4C-815E-25EE166E69A1}">
      <dgm:prSet/>
      <dgm:spPr/>
      <dgm:t>
        <a:bodyPr/>
        <a:lstStyle/>
        <a:p>
          <a:endParaRPr lang="en-US"/>
        </a:p>
      </dgm:t>
    </dgm:pt>
    <dgm:pt modelId="{EE704B37-146A-F94F-9B23-32DA76578150}" type="pres">
      <dgm:prSet presAssocID="{86EB9389-A7CD-4E14-B00A-E5352AAE233B}" presName="linear" presStyleCnt="0">
        <dgm:presLayoutVars>
          <dgm:dir/>
          <dgm:animLvl val="lvl"/>
          <dgm:resizeHandles val="exact"/>
        </dgm:presLayoutVars>
      </dgm:prSet>
      <dgm:spPr/>
    </dgm:pt>
    <dgm:pt modelId="{166763C2-9CBE-B047-A9A3-94FE3E8AC4E2}" type="pres">
      <dgm:prSet presAssocID="{126B478B-903C-B345-989A-291F17D1294C}" presName="parentLin" presStyleCnt="0"/>
      <dgm:spPr/>
    </dgm:pt>
    <dgm:pt modelId="{642554A2-53C3-954E-BB42-FB0423E7245B}" type="pres">
      <dgm:prSet presAssocID="{126B478B-903C-B345-989A-291F17D1294C}" presName="parentLeftMargin" presStyleLbl="node1" presStyleIdx="0" presStyleCnt="4"/>
      <dgm:spPr/>
    </dgm:pt>
    <dgm:pt modelId="{3155C03A-FC3C-384E-8312-F846224D754A}" type="pres">
      <dgm:prSet presAssocID="{126B478B-903C-B345-989A-291F17D1294C}" presName="parentText" presStyleLbl="node1" presStyleIdx="0" presStyleCnt="4">
        <dgm:presLayoutVars>
          <dgm:chMax val="0"/>
          <dgm:bulletEnabled val="1"/>
        </dgm:presLayoutVars>
      </dgm:prSet>
      <dgm:spPr/>
    </dgm:pt>
    <dgm:pt modelId="{B89B5500-2DB9-824E-B603-84C4551029A0}" type="pres">
      <dgm:prSet presAssocID="{126B478B-903C-B345-989A-291F17D1294C}" presName="negativeSpace" presStyleCnt="0"/>
      <dgm:spPr/>
    </dgm:pt>
    <dgm:pt modelId="{155188CF-9435-EB43-B7A4-1012540476CD}" type="pres">
      <dgm:prSet presAssocID="{126B478B-903C-B345-989A-291F17D1294C}" presName="childText" presStyleLbl="conFgAcc1" presStyleIdx="0" presStyleCnt="4">
        <dgm:presLayoutVars>
          <dgm:bulletEnabled val="1"/>
        </dgm:presLayoutVars>
      </dgm:prSet>
      <dgm:spPr/>
    </dgm:pt>
    <dgm:pt modelId="{718DF8F1-573E-1C45-9D0C-FF2AABFEE0E3}" type="pres">
      <dgm:prSet presAssocID="{1E61E958-B65F-9646-8E56-3167514ADE73}" presName="spaceBetweenRectangles" presStyleCnt="0"/>
      <dgm:spPr/>
    </dgm:pt>
    <dgm:pt modelId="{61FAFF07-5775-5F44-B391-A7E7337614A5}" type="pres">
      <dgm:prSet presAssocID="{5A411AC6-350E-4A35-A6A0-49DA8615A207}" presName="parentLin" presStyleCnt="0"/>
      <dgm:spPr/>
    </dgm:pt>
    <dgm:pt modelId="{B90320C7-9B84-E340-972F-EA34CEECF52F}" type="pres">
      <dgm:prSet presAssocID="{5A411AC6-350E-4A35-A6A0-49DA8615A207}" presName="parentLeftMargin" presStyleLbl="node1" presStyleIdx="0" presStyleCnt="4"/>
      <dgm:spPr/>
    </dgm:pt>
    <dgm:pt modelId="{5BC38591-A009-A843-9279-1B7BC029EA28}" type="pres">
      <dgm:prSet presAssocID="{5A411AC6-350E-4A35-A6A0-49DA8615A207}" presName="parentText" presStyleLbl="node1" presStyleIdx="1" presStyleCnt="4">
        <dgm:presLayoutVars>
          <dgm:chMax val="0"/>
          <dgm:bulletEnabled val="1"/>
        </dgm:presLayoutVars>
      </dgm:prSet>
      <dgm:spPr/>
    </dgm:pt>
    <dgm:pt modelId="{60F42BE4-E882-874C-B018-D104D0C540AB}" type="pres">
      <dgm:prSet presAssocID="{5A411AC6-350E-4A35-A6A0-49DA8615A207}" presName="negativeSpace" presStyleCnt="0"/>
      <dgm:spPr/>
    </dgm:pt>
    <dgm:pt modelId="{59FFA787-F677-2C4C-88E9-F9511A04269D}" type="pres">
      <dgm:prSet presAssocID="{5A411AC6-350E-4A35-A6A0-49DA8615A207}" presName="childText" presStyleLbl="conFgAcc1" presStyleIdx="1" presStyleCnt="4">
        <dgm:presLayoutVars>
          <dgm:bulletEnabled val="1"/>
        </dgm:presLayoutVars>
      </dgm:prSet>
      <dgm:spPr/>
    </dgm:pt>
    <dgm:pt modelId="{F431CC6E-DC4F-A848-B1B2-40BA824108E3}" type="pres">
      <dgm:prSet presAssocID="{EF18A01C-0537-4868-B362-83D5C97CF091}" presName="spaceBetweenRectangles" presStyleCnt="0"/>
      <dgm:spPr/>
    </dgm:pt>
    <dgm:pt modelId="{6586CF24-D716-C447-94B8-8534CFFA2B0A}" type="pres">
      <dgm:prSet presAssocID="{9AF9497E-66BE-430F-AB5E-825E6268092C}" presName="parentLin" presStyleCnt="0"/>
      <dgm:spPr/>
    </dgm:pt>
    <dgm:pt modelId="{84F7FE92-1874-4C46-BC17-2766AC1E988C}" type="pres">
      <dgm:prSet presAssocID="{9AF9497E-66BE-430F-AB5E-825E6268092C}" presName="parentLeftMargin" presStyleLbl="node1" presStyleIdx="1" presStyleCnt="4"/>
      <dgm:spPr/>
    </dgm:pt>
    <dgm:pt modelId="{C47D2111-AE3F-8940-B41B-8FDB5010EB30}" type="pres">
      <dgm:prSet presAssocID="{9AF9497E-66BE-430F-AB5E-825E6268092C}" presName="parentText" presStyleLbl="node1" presStyleIdx="2" presStyleCnt="4">
        <dgm:presLayoutVars>
          <dgm:chMax val="0"/>
          <dgm:bulletEnabled val="1"/>
        </dgm:presLayoutVars>
      </dgm:prSet>
      <dgm:spPr/>
    </dgm:pt>
    <dgm:pt modelId="{1BA956A4-1660-9342-8649-666228443B69}" type="pres">
      <dgm:prSet presAssocID="{9AF9497E-66BE-430F-AB5E-825E6268092C}" presName="negativeSpace" presStyleCnt="0"/>
      <dgm:spPr/>
    </dgm:pt>
    <dgm:pt modelId="{5417E101-F933-724A-9E7A-056241EF6998}" type="pres">
      <dgm:prSet presAssocID="{9AF9497E-66BE-430F-AB5E-825E6268092C}" presName="childText" presStyleLbl="conFgAcc1" presStyleIdx="2" presStyleCnt="4">
        <dgm:presLayoutVars>
          <dgm:bulletEnabled val="1"/>
        </dgm:presLayoutVars>
      </dgm:prSet>
      <dgm:spPr/>
    </dgm:pt>
    <dgm:pt modelId="{482CD53A-8F51-D146-83D2-D451E49C1A47}" type="pres">
      <dgm:prSet presAssocID="{192D55AD-EEF6-425B-A6AE-7FFDC3E75672}" presName="spaceBetweenRectangles" presStyleCnt="0"/>
      <dgm:spPr/>
    </dgm:pt>
    <dgm:pt modelId="{09ED7001-98BB-0F44-AAB3-994624FC4939}" type="pres">
      <dgm:prSet presAssocID="{0593B5E9-5878-4D3A-A2EE-B0F8C1755A3F}" presName="parentLin" presStyleCnt="0"/>
      <dgm:spPr/>
    </dgm:pt>
    <dgm:pt modelId="{723B1D05-B9F8-1A40-97B4-90268F97E510}" type="pres">
      <dgm:prSet presAssocID="{0593B5E9-5878-4D3A-A2EE-B0F8C1755A3F}" presName="parentLeftMargin" presStyleLbl="node1" presStyleIdx="2" presStyleCnt="4"/>
      <dgm:spPr/>
    </dgm:pt>
    <dgm:pt modelId="{94AFA66F-B574-6B40-A3FA-3865D5DE3E74}" type="pres">
      <dgm:prSet presAssocID="{0593B5E9-5878-4D3A-A2EE-B0F8C1755A3F}" presName="parentText" presStyleLbl="node1" presStyleIdx="3" presStyleCnt="4">
        <dgm:presLayoutVars>
          <dgm:chMax val="0"/>
          <dgm:bulletEnabled val="1"/>
        </dgm:presLayoutVars>
      </dgm:prSet>
      <dgm:spPr/>
    </dgm:pt>
    <dgm:pt modelId="{EAE6B9E0-4997-B44E-8779-66C3DCC8BD5F}" type="pres">
      <dgm:prSet presAssocID="{0593B5E9-5878-4D3A-A2EE-B0F8C1755A3F}" presName="negativeSpace" presStyleCnt="0"/>
      <dgm:spPr/>
    </dgm:pt>
    <dgm:pt modelId="{F3346F5A-81CD-0C49-8601-B62BBB5B0FF5}" type="pres">
      <dgm:prSet presAssocID="{0593B5E9-5878-4D3A-A2EE-B0F8C1755A3F}" presName="childText" presStyleLbl="conFgAcc1" presStyleIdx="3" presStyleCnt="4">
        <dgm:presLayoutVars>
          <dgm:bulletEnabled val="1"/>
        </dgm:presLayoutVars>
      </dgm:prSet>
      <dgm:spPr/>
    </dgm:pt>
  </dgm:ptLst>
  <dgm:cxnLst>
    <dgm:cxn modelId="{7B048E08-C098-FB48-B484-3F571C7D4659}" type="presOf" srcId="{5A411AC6-350E-4A35-A6A0-49DA8615A207}" destId="{B90320C7-9B84-E340-972F-EA34CEECF52F}" srcOrd="0" destOrd="0" presId="urn:microsoft.com/office/officeart/2005/8/layout/list1"/>
    <dgm:cxn modelId="{5F62EA08-F833-DB4C-815E-25EE166E69A1}" srcId="{86EB9389-A7CD-4E14-B00A-E5352AAE233B}" destId="{126B478B-903C-B345-989A-291F17D1294C}" srcOrd="0" destOrd="0" parTransId="{BEE373E8-FA4E-0543-BB73-FC0CC561EF4A}" sibTransId="{1E61E958-B65F-9646-8E56-3167514ADE73}"/>
    <dgm:cxn modelId="{D0A4C60E-964F-9D45-A74F-CB3BD267781F}" type="presOf" srcId="{0593B5E9-5878-4D3A-A2EE-B0F8C1755A3F}" destId="{94AFA66F-B574-6B40-A3FA-3865D5DE3E74}" srcOrd="1" destOrd="0" presId="urn:microsoft.com/office/officeart/2005/8/layout/list1"/>
    <dgm:cxn modelId="{D3794C18-507E-D64D-AD94-876E003E5E06}" type="presOf" srcId="{9AF9497E-66BE-430F-AB5E-825E6268092C}" destId="{C47D2111-AE3F-8940-B41B-8FDB5010EB30}" srcOrd="1" destOrd="0" presId="urn:microsoft.com/office/officeart/2005/8/layout/list1"/>
    <dgm:cxn modelId="{00F2E562-99CE-0144-96C1-832D38541013}" type="presOf" srcId="{126B478B-903C-B345-989A-291F17D1294C}" destId="{3155C03A-FC3C-384E-8312-F846224D754A}" srcOrd="1" destOrd="0" presId="urn:microsoft.com/office/officeart/2005/8/layout/list1"/>
    <dgm:cxn modelId="{8435E27D-3F77-4680-AA35-EA55ECB51157}" srcId="{86EB9389-A7CD-4E14-B00A-E5352AAE233B}" destId="{5A411AC6-350E-4A35-A6A0-49DA8615A207}" srcOrd="1" destOrd="0" parTransId="{9C3767A7-FEDF-472D-AAEA-22050D9F9411}" sibTransId="{EF18A01C-0537-4868-B362-83D5C97CF091}"/>
    <dgm:cxn modelId="{A11812B7-1A31-624F-8CC8-B843A412E5C1}" type="presOf" srcId="{86EB9389-A7CD-4E14-B00A-E5352AAE233B}" destId="{EE704B37-146A-F94F-9B23-32DA76578150}" srcOrd="0" destOrd="0" presId="urn:microsoft.com/office/officeart/2005/8/layout/list1"/>
    <dgm:cxn modelId="{AA7D3CBF-327C-4A72-9ABD-17F58DF1C7B2}" srcId="{86EB9389-A7CD-4E14-B00A-E5352AAE233B}" destId="{9AF9497E-66BE-430F-AB5E-825E6268092C}" srcOrd="2" destOrd="0" parTransId="{9444D8BB-BF57-4628-AFED-1B1272F71F36}" sibTransId="{192D55AD-EEF6-425B-A6AE-7FFDC3E75672}"/>
    <dgm:cxn modelId="{8AD2B7BF-3355-F546-9ADC-342C19DF626F}" type="presOf" srcId="{0593B5E9-5878-4D3A-A2EE-B0F8C1755A3F}" destId="{723B1D05-B9F8-1A40-97B4-90268F97E510}" srcOrd="0" destOrd="0" presId="urn:microsoft.com/office/officeart/2005/8/layout/list1"/>
    <dgm:cxn modelId="{4D17C0DF-3AEF-43F5-BB8E-AA0774A49AEC}" srcId="{86EB9389-A7CD-4E14-B00A-E5352AAE233B}" destId="{0593B5E9-5878-4D3A-A2EE-B0F8C1755A3F}" srcOrd="3" destOrd="0" parTransId="{CEA30C48-50DC-46E5-A3DF-899308FC6300}" sibTransId="{864A3624-3E0E-4E11-A6CD-5D4176B396D1}"/>
    <dgm:cxn modelId="{B5F2D6EA-2E6D-C845-A7E9-9555150D69A9}" type="presOf" srcId="{126B478B-903C-B345-989A-291F17D1294C}" destId="{642554A2-53C3-954E-BB42-FB0423E7245B}" srcOrd="0" destOrd="0" presId="urn:microsoft.com/office/officeart/2005/8/layout/list1"/>
    <dgm:cxn modelId="{7627A9EC-0145-F149-A6F0-6D5FFA79C3B5}" type="presOf" srcId="{5A411AC6-350E-4A35-A6A0-49DA8615A207}" destId="{5BC38591-A009-A843-9279-1B7BC029EA28}" srcOrd="1" destOrd="0" presId="urn:microsoft.com/office/officeart/2005/8/layout/list1"/>
    <dgm:cxn modelId="{C2F08AED-143E-B94F-A157-B812880097EB}" type="presOf" srcId="{9AF9497E-66BE-430F-AB5E-825E6268092C}" destId="{84F7FE92-1874-4C46-BC17-2766AC1E988C}" srcOrd="0" destOrd="0" presId="urn:microsoft.com/office/officeart/2005/8/layout/list1"/>
    <dgm:cxn modelId="{5F00E6EE-680E-8A4C-8AA2-9DCE4C0B1B43}" type="presParOf" srcId="{EE704B37-146A-F94F-9B23-32DA76578150}" destId="{166763C2-9CBE-B047-A9A3-94FE3E8AC4E2}" srcOrd="0" destOrd="0" presId="urn:microsoft.com/office/officeart/2005/8/layout/list1"/>
    <dgm:cxn modelId="{8ACC7A62-D5B7-4942-B307-42BA2A87E1B3}" type="presParOf" srcId="{166763C2-9CBE-B047-A9A3-94FE3E8AC4E2}" destId="{642554A2-53C3-954E-BB42-FB0423E7245B}" srcOrd="0" destOrd="0" presId="urn:microsoft.com/office/officeart/2005/8/layout/list1"/>
    <dgm:cxn modelId="{06112A1E-D2F7-F14C-B156-113A1F0A9629}" type="presParOf" srcId="{166763C2-9CBE-B047-A9A3-94FE3E8AC4E2}" destId="{3155C03A-FC3C-384E-8312-F846224D754A}" srcOrd="1" destOrd="0" presId="urn:microsoft.com/office/officeart/2005/8/layout/list1"/>
    <dgm:cxn modelId="{A467520A-5C62-BB45-88BB-23A5168C224F}" type="presParOf" srcId="{EE704B37-146A-F94F-9B23-32DA76578150}" destId="{B89B5500-2DB9-824E-B603-84C4551029A0}" srcOrd="1" destOrd="0" presId="urn:microsoft.com/office/officeart/2005/8/layout/list1"/>
    <dgm:cxn modelId="{51E6784C-DC7F-424C-AD82-9631DB87F9C2}" type="presParOf" srcId="{EE704B37-146A-F94F-9B23-32DA76578150}" destId="{155188CF-9435-EB43-B7A4-1012540476CD}" srcOrd="2" destOrd="0" presId="urn:microsoft.com/office/officeart/2005/8/layout/list1"/>
    <dgm:cxn modelId="{ABFBC3FB-21E6-0D4E-A134-152C39C0B676}" type="presParOf" srcId="{EE704B37-146A-F94F-9B23-32DA76578150}" destId="{718DF8F1-573E-1C45-9D0C-FF2AABFEE0E3}" srcOrd="3" destOrd="0" presId="urn:microsoft.com/office/officeart/2005/8/layout/list1"/>
    <dgm:cxn modelId="{FD53436A-B6ED-244A-82EA-48A5F0A8C3A4}" type="presParOf" srcId="{EE704B37-146A-F94F-9B23-32DA76578150}" destId="{61FAFF07-5775-5F44-B391-A7E7337614A5}" srcOrd="4" destOrd="0" presId="urn:microsoft.com/office/officeart/2005/8/layout/list1"/>
    <dgm:cxn modelId="{EF11790F-1DC4-2846-91D3-80A72C8E6CD3}" type="presParOf" srcId="{61FAFF07-5775-5F44-B391-A7E7337614A5}" destId="{B90320C7-9B84-E340-972F-EA34CEECF52F}" srcOrd="0" destOrd="0" presId="urn:microsoft.com/office/officeart/2005/8/layout/list1"/>
    <dgm:cxn modelId="{6E37BB65-0443-204A-B5F6-2F99CF8805DD}" type="presParOf" srcId="{61FAFF07-5775-5F44-B391-A7E7337614A5}" destId="{5BC38591-A009-A843-9279-1B7BC029EA28}" srcOrd="1" destOrd="0" presId="urn:microsoft.com/office/officeart/2005/8/layout/list1"/>
    <dgm:cxn modelId="{9DB74D76-04F5-7E47-AC70-3745530AE4E4}" type="presParOf" srcId="{EE704B37-146A-F94F-9B23-32DA76578150}" destId="{60F42BE4-E882-874C-B018-D104D0C540AB}" srcOrd="5" destOrd="0" presId="urn:microsoft.com/office/officeart/2005/8/layout/list1"/>
    <dgm:cxn modelId="{93DACB3E-CDA6-F444-AEA7-102D7C56AEBA}" type="presParOf" srcId="{EE704B37-146A-F94F-9B23-32DA76578150}" destId="{59FFA787-F677-2C4C-88E9-F9511A04269D}" srcOrd="6" destOrd="0" presId="urn:microsoft.com/office/officeart/2005/8/layout/list1"/>
    <dgm:cxn modelId="{74B12E68-3786-C840-8422-A55FAF67CE62}" type="presParOf" srcId="{EE704B37-146A-F94F-9B23-32DA76578150}" destId="{F431CC6E-DC4F-A848-B1B2-40BA824108E3}" srcOrd="7" destOrd="0" presId="urn:microsoft.com/office/officeart/2005/8/layout/list1"/>
    <dgm:cxn modelId="{4C9F9472-CB70-4948-B560-C11B85487E08}" type="presParOf" srcId="{EE704B37-146A-F94F-9B23-32DA76578150}" destId="{6586CF24-D716-C447-94B8-8534CFFA2B0A}" srcOrd="8" destOrd="0" presId="urn:microsoft.com/office/officeart/2005/8/layout/list1"/>
    <dgm:cxn modelId="{59693C7D-D177-0844-8095-D6439C247967}" type="presParOf" srcId="{6586CF24-D716-C447-94B8-8534CFFA2B0A}" destId="{84F7FE92-1874-4C46-BC17-2766AC1E988C}" srcOrd="0" destOrd="0" presId="urn:microsoft.com/office/officeart/2005/8/layout/list1"/>
    <dgm:cxn modelId="{D32830AA-071C-354C-AB0F-82638426231B}" type="presParOf" srcId="{6586CF24-D716-C447-94B8-8534CFFA2B0A}" destId="{C47D2111-AE3F-8940-B41B-8FDB5010EB30}" srcOrd="1" destOrd="0" presId="urn:microsoft.com/office/officeart/2005/8/layout/list1"/>
    <dgm:cxn modelId="{B65568D1-042D-C246-A48C-3513B97739E4}" type="presParOf" srcId="{EE704B37-146A-F94F-9B23-32DA76578150}" destId="{1BA956A4-1660-9342-8649-666228443B69}" srcOrd="9" destOrd="0" presId="urn:microsoft.com/office/officeart/2005/8/layout/list1"/>
    <dgm:cxn modelId="{8EB53442-82EE-6141-87FE-7787FDD35BAB}" type="presParOf" srcId="{EE704B37-146A-F94F-9B23-32DA76578150}" destId="{5417E101-F933-724A-9E7A-056241EF6998}" srcOrd="10" destOrd="0" presId="urn:microsoft.com/office/officeart/2005/8/layout/list1"/>
    <dgm:cxn modelId="{A0DAC0CC-9A33-1D42-A7F0-CE85A584D6A6}" type="presParOf" srcId="{EE704B37-146A-F94F-9B23-32DA76578150}" destId="{482CD53A-8F51-D146-83D2-D451E49C1A47}" srcOrd="11" destOrd="0" presId="urn:microsoft.com/office/officeart/2005/8/layout/list1"/>
    <dgm:cxn modelId="{4FBF023B-C894-344D-AE62-5FB7AC305D03}" type="presParOf" srcId="{EE704B37-146A-F94F-9B23-32DA76578150}" destId="{09ED7001-98BB-0F44-AAB3-994624FC4939}" srcOrd="12" destOrd="0" presId="urn:microsoft.com/office/officeart/2005/8/layout/list1"/>
    <dgm:cxn modelId="{87C699B3-0906-2E42-8403-C2275B1EB07D}" type="presParOf" srcId="{09ED7001-98BB-0F44-AAB3-994624FC4939}" destId="{723B1D05-B9F8-1A40-97B4-90268F97E510}" srcOrd="0" destOrd="0" presId="urn:microsoft.com/office/officeart/2005/8/layout/list1"/>
    <dgm:cxn modelId="{3D1B3A86-E42A-544D-8230-1083756CA0C4}" type="presParOf" srcId="{09ED7001-98BB-0F44-AAB3-994624FC4939}" destId="{94AFA66F-B574-6B40-A3FA-3865D5DE3E74}" srcOrd="1" destOrd="0" presId="urn:microsoft.com/office/officeart/2005/8/layout/list1"/>
    <dgm:cxn modelId="{6DE5449A-91EB-974D-9C48-206466D89665}" type="presParOf" srcId="{EE704B37-146A-F94F-9B23-32DA76578150}" destId="{EAE6B9E0-4997-B44E-8779-66C3DCC8BD5F}" srcOrd="13" destOrd="0" presId="urn:microsoft.com/office/officeart/2005/8/layout/list1"/>
    <dgm:cxn modelId="{09CEBC88-D7D4-F44C-A134-C093B9B12339}" type="presParOf" srcId="{EE704B37-146A-F94F-9B23-32DA76578150}" destId="{F3346F5A-81CD-0C49-8601-B62BBB5B0FF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B9357E-C3A6-4C78-B9DD-8AF311B10A77}"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8F12AA8-2F3D-4CD3-826B-110B11852993}">
      <dgm:prSet/>
      <dgm:spPr/>
      <dgm:t>
        <a:bodyPr/>
        <a:lstStyle/>
        <a:p>
          <a:r>
            <a:rPr lang="en-US" dirty="0"/>
            <a:t>Separate numeric and categoric features</a:t>
          </a:r>
        </a:p>
      </dgm:t>
    </dgm:pt>
    <dgm:pt modelId="{50C0B2EE-D833-45B2-AE55-25B94DC828CD}" type="parTrans" cxnId="{BDF5948E-3C3B-433B-BD36-C2FDB4F8C0E3}">
      <dgm:prSet/>
      <dgm:spPr/>
      <dgm:t>
        <a:bodyPr/>
        <a:lstStyle/>
        <a:p>
          <a:endParaRPr lang="en-US"/>
        </a:p>
      </dgm:t>
    </dgm:pt>
    <dgm:pt modelId="{0D53ADAA-CF29-4CBD-85BA-48E0414B1D9C}" type="sibTrans" cxnId="{BDF5948E-3C3B-433B-BD36-C2FDB4F8C0E3}">
      <dgm:prSet/>
      <dgm:spPr/>
      <dgm:t>
        <a:bodyPr/>
        <a:lstStyle/>
        <a:p>
          <a:endParaRPr lang="en-US"/>
        </a:p>
      </dgm:t>
    </dgm:pt>
    <dgm:pt modelId="{9A4DC230-C876-4DEA-924C-0F43EBCAE480}">
      <dgm:prSet/>
      <dgm:spPr/>
      <dgm:t>
        <a:bodyPr/>
        <a:lstStyle/>
        <a:p>
          <a:r>
            <a:rPr lang="en-US" dirty="0"/>
            <a:t>Imputer and encoder</a:t>
          </a:r>
        </a:p>
      </dgm:t>
    </dgm:pt>
    <dgm:pt modelId="{0FF3AECE-042F-4CD2-8D7F-EC0576C7FC62}" type="parTrans" cxnId="{B54BF53F-1C9E-49D4-AB04-6D49BE143951}">
      <dgm:prSet/>
      <dgm:spPr/>
      <dgm:t>
        <a:bodyPr/>
        <a:lstStyle/>
        <a:p>
          <a:endParaRPr lang="en-US"/>
        </a:p>
      </dgm:t>
    </dgm:pt>
    <dgm:pt modelId="{6729011A-EEA1-47A1-9370-12D8252D1562}" type="sibTrans" cxnId="{B54BF53F-1C9E-49D4-AB04-6D49BE143951}">
      <dgm:prSet/>
      <dgm:spPr/>
      <dgm:t>
        <a:bodyPr/>
        <a:lstStyle/>
        <a:p>
          <a:endParaRPr lang="en-US"/>
        </a:p>
      </dgm:t>
    </dgm:pt>
    <dgm:pt modelId="{89764C99-6ABE-B14B-96F1-61F6DEA0AB43}">
      <dgm:prSet/>
      <dgm:spPr/>
      <dgm:t>
        <a:bodyPr/>
        <a:lstStyle/>
        <a:p>
          <a:r>
            <a:rPr lang="en-US" baseline="0" dirty="0"/>
            <a:t>Pipeline, transformer and preprocessor</a:t>
          </a:r>
          <a:endParaRPr lang="en-US" dirty="0"/>
        </a:p>
      </dgm:t>
    </dgm:pt>
    <dgm:pt modelId="{4CDE675C-2993-F045-99D1-C519BA7FBB22}" type="parTrans" cxnId="{925DCD00-306E-764E-BEE1-51BEE95F9840}">
      <dgm:prSet/>
      <dgm:spPr/>
      <dgm:t>
        <a:bodyPr/>
        <a:lstStyle/>
        <a:p>
          <a:endParaRPr lang="en-US"/>
        </a:p>
      </dgm:t>
    </dgm:pt>
    <dgm:pt modelId="{569CE9FA-60FC-4443-9235-96086DB1B329}" type="sibTrans" cxnId="{925DCD00-306E-764E-BEE1-51BEE95F9840}">
      <dgm:prSet/>
      <dgm:spPr/>
      <dgm:t>
        <a:bodyPr/>
        <a:lstStyle/>
        <a:p>
          <a:endParaRPr lang="en-US"/>
        </a:p>
      </dgm:t>
    </dgm:pt>
    <dgm:pt modelId="{2E91C14B-6081-1C4C-B3AE-59DC7E921C64}">
      <dgm:prSet/>
      <dgm:spPr/>
      <dgm:t>
        <a:bodyPr/>
        <a:lstStyle/>
        <a:p>
          <a:r>
            <a:rPr lang="en-US" dirty="0"/>
            <a:t>Create subsets target and features</a:t>
          </a:r>
        </a:p>
      </dgm:t>
    </dgm:pt>
    <dgm:pt modelId="{74E63594-1454-FB49-B8BB-5890CC1F4CA1}" type="parTrans" cxnId="{ED3833B7-4CDF-A647-8E48-8C38F0B223AA}">
      <dgm:prSet/>
      <dgm:spPr/>
      <dgm:t>
        <a:bodyPr/>
        <a:lstStyle/>
        <a:p>
          <a:endParaRPr lang="en-US"/>
        </a:p>
      </dgm:t>
    </dgm:pt>
    <dgm:pt modelId="{8C96BF35-4AF2-444A-A4F5-494FB65985F1}" type="sibTrans" cxnId="{ED3833B7-4CDF-A647-8E48-8C38F0B223AA}">
      <dgm:prSet/>
      <dgm:spPr/>
      <dgm:t>
        <a:bodyPr/>
        <a:lstStyle/>
        <a:p>
          <a:endParaRPr lang="en-US"/>
        </a:p>
      </dgm:t>
    </dgm:pt>
    <dgm:pt modelId="{A08642CF-7CEA-6C46-988C-1186228DB053}">
      <dgm:prSet/>
      <dgm:spPr/>
      <dgm:t>
        <a:bodyPr/>
        <a:lstStyle/>
        <a:p>
          <a:pPr algn="ctr"/>
          <a:r>
            <a:rPr lang="en-US" dirty="0"/>
            <a:t>Create binary and numeric variables</a:t>
          </a:r>
        </a:p>
      </dgm:t>
    </dgm:pt>
    <dgm:pt modelId="{7AD4ECB2-53EF-C04F-B8FB-FD9C32B73CA7}" type="parTrans" cxnId="{5886F5AD-5ED7-C344-B252-B05A577A41F9}">
      <dgm:prSet/>
      <dgm:spPr/>
      <dgm:t>
        <a:bodyPr/>
        <a:lstStyle/>
        <a:p>
          <a:endParaRPr lang="en-US"/>
        </a:p>
      </dgm:t>
    </dgm:pt>
    <dgm:pt modelId="{7B2F782C-5AEA-4D43-B640-DD1167855389}" type="sibTrans" cxnId="{5886F5AD-5ED7-C344-B252-B05A577A41F9}">
      <dgm:prSet/>
      <dgm:spPr/>
      <dgm:t>
        <a:bodyPr/>
        <a:lstStyle/>
        <a:p>
          <a:endParaRPr lang="en-US"/>
        </a:p>
      </dgm:t>
    </dgm:pt>
    <dgm:pt modelId="{B0C5D3F9-16CA-944E-BA17-2B5AADB2A0DC}" type="pres">
      <dgm:prSet presAssocID="{9DB9357E-C3A6-4C78-B9DD-8AF311B10A77}" presName="outerComposite" presStyleCnt="0">
        <dgm:presLayoutVars>
          <dgm:chMax val="5"/>
          <dgm:dir/>
          <dgm:resizeHandles val="exact"/>
        </dgm:presLayoutVars>
      </dgm:prSet>
      <dgm:spPr/>
    </dgm:pt>
    <dgm:pt modelId="{FADFCF2E-67AD-CB43-8C36-490C79A5CA0E}" type="pres">
      <dgm:prSet presAssocID="{9DB9357E-C3A6-4C78-B9DD-8AF311B10A77}" presName="dummyMaxCanvas" presStyleCnt="0">
        <dgm:presLayoutVars/>
      </dgm:prSet>
      <dgm:spPr/>
    </dgm:pt>
    <dgm:pt modelId="{83E45AE1-3158-B147-A0C1-1E1FF720B10B}" type="pres">
      <dgm:prSet presAssocID="{9DB9357E-C3A6-4C78-B9DD-8AF311B10A77}" presName="FiveNodes_1" presStyleLbl="node1" presStyleIdx="0" presStyleCnt="5">
        <dgm:presLayoutVars>
          <dgm:bulletEnabled val="1"/>
        </dgm:presLayoutVars>
      </dgm:prSet>
      <dgm:spPr/>
    </dgm:pt>
    <dgm:pt modelId="{1897E04C-0BD7-664B-8702-645640F3804F}" type="pres">
      <dgm:prSet presAssocID="{9DB9357E-C3A6-4C78-B9DD-8AF311B10A77}" presName="FiveNodes_2" presStyleLbl="node1" presStyleIdx="1" presStyleCnt="5">
        <dgm:presLayoutVars>
          <dgm:bulletEnabled val="1"/>
        </dgm:presLayoutVars>
      </dgm:prSet>
      <dgm:spPr/>
    </dgm:pt>
    <dgm:pt modelId="{7AD77705-DEB7-7D4C-BB91-2EC9C5595E61}" type="pres">
      <dgm:prSet presAssocID="{9DB9357E-C3A6-4C78-B9DD-8AF311B10A77}" presName="FiveNodes_3" presStyleLbl="node1" presStyleIdx="2" presStyleCnt="5">
        <dgm:presLayoutVars>
          <dgm:bulletEnabled val="1"/>
        </dgm:presLayoutVars>
      </dgm:prSet>
      <dgm:spPr/>
    </dgm:pt>
    <dgm:pt modelId="{DB521F9E-8BB4-024C-8E7B-3ACA7EB03BC0}" type="pres">
      <dgm:prSet presAssocID="{9DB9357E-C3A6-4C78-B9DD-8AF311B10A77}" presName="FiveNodes_4" presStyleLbl="node1" presStyleIdx="3" presStyleCnt="5">
        <dgm:presLayoutVars>
          <dgm:bulletEnabled val="1"/>
        </dgm:presLayoutVars>
      </dgm:prSet>
      <dgm:spPr/>
    </dgm:pt>
    <dgm:pt modelId="{E02D3BCC-07F4-804A-A3D4-6539CA7FE769}" type="pres">
      <dgm:prSet presAssocID="{9DB9357E-C3A6-4C78-B9DD-8AF311B10A77}" presName="FiveNodes_5" presStyleLbl="node1" presStyleIdx="4" presStyleCnt="5">
        <dgm:presLayoutVars>
          <dgm:bulletEnabled val="1"/>
        </dgm:presLayoutVars>
      </dgm:prSet>
      <dgm:spPr/>
    </dgm:pt>
    <dgm:pt modelId="{76C2E385-837B-0345-8A71-A4FB686CC3EA}" type="pres">
      <dgm:prSet presAssocID="{9DB9357E-C3A6-4C78-B9DD-8AF311B10A77}" presName="FiveConn_1-2" presStyleLbl="fgAccFollowNode1" presStyleIdx="0" presStyleCnt="4">
        <dgm:presLayoutVars>
          <dgm:bulletEnabled val="1"/>
        </dgm:presLayoutVars>
      </dgm:prSet>
      <dgm:spPr/>
    </dgm:pt>
    <dgm:pt modelId="{4AB0ADB3-4B46-EA4F-AA45-BE2E9727696E}" type="pres">
      <dgm:prSet presAssocID="{9DB9357E-C3A6-4C78-B9DD-8AF311B10A77}" presName="FiveConn_2-3" presStyleLbl="fgAccFollowNode1" presStyleIdx="1" presStyleCnt="4">
        <dgm:presLayoutVars>
          <dgm:bulletEnabled val="1"/>
        </dgm:presLayoutVars>
      </dgm:prSet>
      <dgm:spPr/>
    </dgm:pt>
    <dgm:pt modelId="{0A82A500-151B-194A-A6BA-34F20090DB64}" type="pres">
      <dgm:prSet presAssocID="{9DB9357E-C3A6-4C78-B9DD-8AF311B10A77}" presName="FiveConn_3-4" presStyleLbl="fgAccFollowNode1" presStyleIdx="2" presStyleCnt="4">
        <dgm:presLayoutVars>
          <dgm:bulletEnabled val="1"/>
        </dgm:presLayoutVars>
      </dgm:prSet>
      <dgm:spPr/>
    </dgm:pt>
    <dgm:pt modelId="{27BDF3B0-BA9B-2545-9A60-031F993D04F8}" type="pres">
      <dgm:prSet presAssocID="{9DB9357E-C3A6-4C78-B9DD-8AF311B10A77}" presName="FiveConn_4-5" presStyleLbl="fgAccFollowNode1" presStyleIdx="3" presStyleCnt="4">
        <dgm:presLayoutVars>
          <dgm:bulletEnabled val="1"/>
        </dgm:presLayoutVars>
      </dgm:prSet>
      <dgm:spPr/>
    </dgm:pt>
    <dgm:pt modelId="{80A46BEE-5E2F-984E-8161-3C4FA2E155D9}" type="pres">
      <dgm:prSet presAssocID="{9DB9357E-C3A6-4C78-B9DD-8AF311B10A77}" presName="FiveNodes_1_text" presStyleLbl="node1" presStyleIdx="4" presStyleCnt="5">
        <dgm:presLayoutVars>
          <dgm:bulletEnabled val="1"/>
        </dgm:presLayoutVars>
      </dgm:prSet>
      <dgm:spPr/>
    </dgm:pt>
    <dgm:pt modelId="{CA690DE6-6AC5-DE40-A7CC-F1F1AE2E211D}" type="pres">
      <dgm:prSet presAssocID="{9DB9357E-C3A6-4C78-B9DD-8AF311B10A77}" presName="FiveNodes_2_text" presStyleLbl="node1" presStyleIdx="4" presStyleCnt="5">
        <dgm:presLayoutVars>
          <dgm:bulletEnabled val="1"/>
        </dgm:presLayoutVars>
      </dgm:prSet>
      <dgm:spPr/>
    </dgm:pt>
    <dgm:pt modelId="{E5DB7AAE-EB09-F841-B52A-C8CFF21B04B9}" type="pres">
      <dgm:prSet presAssocID="{9DB9357E-C3A6-4C78-B9DD-8AF311B10A77}" presName="FiveNodes_3_text" presStyleLbl="node1" presStyleIdx="4" presStyleCnt="5">
        <dgm:presLayoutVars>
          <dgm:bulletEnabled val="1"/>
        </dgm:presLayoutVars>
      </dgm:prSet>
      <dgm:spPr/>
    </dgm:pt>
    <dgm:pt modelId="{1BC782F9-08E1-DC41-884A-EB5B00B11513}" type="pres">
      <dgm:prSet presAssocID="{9DB9357E-C3A6-4C78-B9DD-8AF311B10A77}" presName="FiveNodes_4_text" presStyleLbl="node1" presStyleIdx="4" presStyleCnt="5">
        <dgm:presLayoutVars>
          <dgm:bulletEnabled val="1"/>
        </dgm:presLayoutVars>
      </dgm:prSet>
      <dgm:spPr/>
    </dgm:pt>
    <dgm:pt modelId="{238D4CB7-099D-B045-A2C2-408CA3A46A69}" type="pres">
      <dgm:prSet presAssocID="{9DB9357E-C3A6-4C78-B9DD-8AF311B10A77}" presName="FiveNodes_5_text" presStyleLbl="node1" presStyleIdx="4" presStyleCnt="5">
        <dgm:presLayoutVars>
          <dgm:bulletEnabled val="1"/>
        </dgm:presLayoutVars>
      </dgm:prSet>
      <dgm:spPr/>
    </dgm:pt>
  </dgm:ptLst>
  <dgm:cxnLst>
    <dgm:cxn modelId="{925DCD00-306E-764E-BEE1-51BEE95F9840}" srcId="{9DB9357E-C3A6-4C78-B9DD-8AF311B10A77}" destId="{89764C99-6ABE-B14B-96F1-61F6DEA0AB43}" srcOrd="4" destOrd="0" parTransId="{4CDE675C-2993-F045-99D1-C519BA7FBB22}" sibTransId="{569CE9FA-60FC-4443-9235-96086DB1B329}"/>
    <dgm:cxn modelId="{F1D8A006-C526-D041-B464-BF6364EA3B99}" type="presOf" srcId="{A08642CF-7CEA-6C46-988C-1186228DB053}" destId="{83E45AE1-3158-B147-A0C1-1E1FF720B10B}" srcOrd="0" destOrd="0" presId="urn:microsoft.com/office/officeart/2005/8/layout/vProcess5"/>
    <dgm:cxn modelId="{F7695B09-19D0-B74E-BBFB-C4743E698F60}" type="presOf" srcId="{8C96BF35-4AF2-444A-A4F5-494FB65985F1}" destId="{0A82A500-151B-194A-A6BA-34F20090DB64}" srcOrd="0" destOrd="0" presId="urn:microsoft.com/office/officeart/2005/8/layout/vProcess5"/>
    <dgm:cxn modelId="{57E6E619-412D-504D-8678-7C12A6696141}" type="presOf" srcId="{0D53ADAA-CF29-4CBD-85BA-48E0414B1D9C}" destId="{4AB0ADB3-4B46-EA4F-AA45-BE2E9727696E}" srcOrd="0" destOrd="0" presId="urn:microsoft.com/office/officeart/2005/8/layout/vProcess5"/>
    <dgm:cxn modelId="{2FB6441A-87B4-694C-A37E-5EF6745A8791}" type="presOf" srcId="{E8F12AA8-2F3D-4CD3-826B-110B11852993}" destId="{1897E04C-0BD7-664B-8702-645640F3804F}" srcOrd="0" destOrd="0" presId="urn:microsoft.com/office/officeart/2005/8/layout/vProcess5"/>
    <dgm:cxn modelId="{501BF02B-C3E1-BB44-A8BA-B28AF16D297E}" type="presOf" srcId="{2E91C14B-6081-1C4C-B3AE-59DC7E921C64}" destId="{E5DB7AAE-EB09-F841-B52A-C8CFF21B04B9}" srcOrd="1" destOrd="0" presId="urn:microsoft.com/office/officeart/2005/8/layout/vProcess5"/>
    <dgm:cxn modelId="{8EFB6A30-8004-FB4D-9B3B-584AB836308C}" type="presOf" srcId="{6729011A-EEA1-47A1-9370-12D8252D1562}" destId="{27BDF3B0-BA9B-2545-9A60-031F993D04F8}" srcOrd="0" destOrd="0" presId="urn:microsoft.com/office/officeart/2005/8/layout/vProcess5"/>
    <dgm:cxn modelId="{2CFF9036-F506-7646-A111-2A0456AB5E43}" type="presOf" srcId="{2E91C14B-6081-1C4C-B3AE-59DC7E921C64}" destId="{7AD77705-DEB7-7D4C-BB91-2EC9C5595E61}" srcOrd="0" destOrd="0" presId="urn:microsoft.com/office/officeart/2005/8/layout/vProcess5"/>
    <dgm:cxn modelId="{50ACF836-DD6A-1C48-8258-C6BB2F61B11B}" type="presOf" srcId="{9A4DC230-C876-4DEA-924C-0F43EBCAE480}" destId="{DB521F9E-8BB4-024C-8E7B-3ACA7EB03BC0}" srcOrd="0" destOrd="0" presId="urn:microsoft.com/office/officeart/2005/8/layout/vProcess5"/>
    <dgm:cxn modelId="{B54BF53F-1C9E-49D4-AB04-6D49BE143951}" srcId="{9DB9357E-C3A6-4C78-B9DD-8AF311B10A77}" destId="{9A4DC230-C876-4DEA-924C-0F43EBCAE480}" srcOrd="3" destOrd="0" parTransId="{0FF3AECE-042F-4CD2-8D7F-EC0576C7FC62}" sibTransId="{6729011A-EEA1-47A1-9370-12D8252D1562}"/>
    <dgm:cxn modelId="{731B264F-BD73-C24C-97B1-CFC8A15D5D3B}" type="presOf" srcId="{9A4DC230-C876-4DEA-924C-0F43EBCAE480}" destId="{1BC782F9-08E1-DC41-884A-EB5B00B11513}" srcOrd="1" destOrd="0" presId="urn:microsoft.com/office/officeart/2005/8/layout/vProcess5"/>
    <dgm:cxn modelId="{BDF5948E-3C3B-433B-BD36-C2FDB4F8C0E3}" srcId="{9DB9357E-C3A6-4C78-B9DD-8AF311B10A77}" destId="{E8F12AA8-2F3D-4CD3-826B-110B11852993}" srcOrd="1" destOrd="0" parTransId="{50C0B2EE-D833-45B2-AE55-25B94DC828CD}" sibTransId="{0D53ADAA-CF29-4CBD-85BA-48E0414B1D9C}"/>
    <dgm:cxn modelId="{90DD7F9E-9DC4-6D43-9632-320EB1B37EAE}" type="presOf" srcId="{9DB9357E-C3A6-4C78-B9DD-8AF311B10A77}" destId="{B0C5D3F9-16CA-944E-BA17-2B5AADB2A0DC}" srcOrd="0" destOrd="0" presId="urn:microsoft.com/office/officeart/2005/8/layout/vProcess5"/>
    <dgm:cxn modelId="{5886F5AD-5ED7-C344-B252-B05A577A41F9}" srcId="{9DB9357E-C3A6-4C78-B9DD-8AF311B10A77}" destId="{A08642CF-7CEA-6C46-988C-1186228DB053}" srcOrd="0" destOrd="0" parTransId="{7AD4ECB2-53EF-C04F-B8FB-FD9C32B73CA7}" sibTransId="{7B2F782C-5AEA-4D43-B640-DD1167855389}"/>
    <dgm:cxn modelId="{F479EFB3-E28B-E744-9E99-E8B019FC5A7B}" type="presOf" srcId="{89764C99-6ABE-B14B-96F1-61F6DEA0AB43}" destId="{238D4CB7-099D-B045-A2C2-408CA3A46A69}" srcOrd="1" destOrd="0" presId="urn:microsoft.com/office/officeart/2005/8/layout/vProcess5"/>
    <dgm:cxn modelId="{ED3833B7-4CDF-A647-8E48-8C38F0B223AA}" srcId="{9DB9357E-C3A6-4C78-B9DD-8AF311B10A77}" destId="{2E91C14B-6081-1C4C-B3AE-59DC7E921C64}" srcOrd="2" destOrd="0" parTransId="{74E63594-1454-FB49-B8BB-5890CC1F4CA1}" sibTransId="{8C96BF35-4AF2-444A-A4F5-494FB65985F1}"/>
    <dgm:cxn modelId="{D37CD4BF-6747-3F42-A6A3-5965CDF82845}" type="presOf" srcId="{89764C99-6ABE-B14B-96F1-61F6DEA0AB43}" destId="{E02D3BCC-07F4-804A-A3D4-6539CA7FE769}" srcOrd="0" destOrd="0" presId="urn:microsoft.com/office/officeart/2005/8/layout/vProcess5"/>
    <dgm:cxn modelId="{40BAF3D0-502C-0346-8D49-03C975A0E88F}" type="presOf" srcId="{A08642CF-7CEA-6C46-988C-1186228DB053}" destId="{80A46BEE-5E2F-984E-8161-3C4FA2E155D9}" srcOrd="1" destOrd="0" presId="urn:microsoft.com/office/officeart/2005/8/layout/vProcess5"/>
    <dgm:cxn modelId="{9A91CAD8-2066-E44A-B41B-4CA319BFBE61}" type="presOf" srcId="{7B2F782C-5AEA-4D43-B640-DD1167855389}" destId="{76C2E385-837B-0345-8A71-A4FB686CC3EA}" srcOrd="0" destOrd="0" presId="urn:microsoft.com/office/officeart/2005/8/layout/vProcess5"/>
    <dgm:cxn modelId="{930BAADD-9F07-7F45-B69E-620DA3FB9D47}" type="presOf" srcId="{E8F12AA8-2F3D-4CD3-826B-110B11852993}" destId="{CA690DE6-6AC5-DE40-A7CC-F1F1AE2E211D}" srcOrd="1" destOrd="0" presId="urn:microsoft.com/office/officeart/2005/8/layout/vProcess5"/>
    <dgm:cxn modelId="{069554A1-6B10-A948-A9E1-94DA7B9FDAEF}" type="presParOf" srcId="{B0C5D3F9-16CA-944E-BA17-2B5AADB2A0DC}" destId="{FADFCF2E-67AD-CB43-8C36-490C79A5CA0E}" srcOrd="0" destOrd="0" presId="urn:microsoft.com/office/officeart/2005/8/layout/vProcess5"/>
    <dgm:cxn modelId="{C097827E-3213-B649-A4FB-262C16F1417F}" type="presParOf" srcId="{B0C5D3F9-16CA-944E-BA17-2B5AADB2A0DC}" destId="{83E45AE1-3158-B147-A0C1-1E1FF720B10B}" srcOrd="1" destOrd="0" presId="urn:microsoft.com/office/officeart/2005/8/layout/vProcess5"/>
    <dgm:cxn modelId="{48D555A4-AED1-F64D-809F-34162A04CA81}" type="presParOf" srcId="{B0C5D3F9-16CA-944E-BA17-2B5AADB2A0DC}" destId="{1897E04C-0BD7-664B-8702-645640F3804F}" srcOrd="2" destOrd="0" presId="urn:microsoft.com/office/officeart/2005/8/layout/vProcess5"/>
    <dgm:cxn modelId="{9B4FD36B-4D02-AC4F-A5DE-F53C66FBA4AE}" type="presParOf" srcId="{B0C5D3F9-16CA-944E-BA17-2B5AADB2A0DC}" destId="{7AD77705-DEB7-7D4C-BB91-2EC9C5595E61}" srcOrd="3" destOrd="0" presId="urn:microsoft.com/office/officeart/2005/8/layout/vProcess5"/>
    <dgm:cxn modelId="{B6931496-0F32-C142-8B2D-443D092C2B10}" type="presParOf" srcId="{B0C5D3F9-16CA-944E-BA17-2B5AADB2A0DC}" destId="{DB521F9E-8BB4-024C-8E7B-3ACA7EB03BC0}" srcOrd="4" destOrd="0" presId="urn:microsoft.com/office/officeart/2005/8/layout/vProcess5"/>
    <dgm:cxn modelId="{0A8C3D47-8072-0C4B-938E-89703A11E969}" type="presParOf" srcId="{B0C5D3F9-16CA-944E-BA17-2B5AADB2A0DC}" destId="{E02D3BCC-07F4-804A-A3D4-6539CA7FE769}" srcOrd="5" destOrd="0" presId="urn:microsoft.com/office/officeart/2005/8/layout/vProcess5"/>
    <dgm:cxn modelId="{C709C552-7F28-7F4F-BB0D-4E412488BB4D}" type="presParOf" srcId="{B0C5D3F9-16CA-944E-BA17-2B5AADB2A0DC}" destId="{76C2E385-837B-0345-8A71-A4FB686CC3EA}" srcOrd="6" destOrd="0" presId="urn:microsoft.com/office/officeart/2005/8/layout/vProcess5"/>
    <dgm:cxn modelId="{A419F16A-5347-624E-8918-F48D7F93F5F2}" type="presParOf" srcId="{B0C5D3F9-16CA-944E-BA17-2B5AADB2A0DC}" destId="{4AB0ADB3-4B46-EA4F-AA45-BE2E9727696E}" srcOrd="7" destOrd="0" presId="urn:microsoft.com/office/officeart/2005/8/layout/vProcess5"/>
    <dgm:cxn modelId="{45A2998B-C08F-4A48-8EFA-8E5FBC3B6759}" type="presParOf" srcId="{B0C5D3F9-16CA-944E-BA17-2B5AADB2A0DC}" destId="{0A82A500-151B-194A-A6BA-34F20090DB64}" srcOrd="8" destOrd="0" presId="urn:microsoft.com/office/officeart/2005/8/layout/vProcess5"/>
    <dgm:cxn modelId="{9A268CA0-04BA-C546-9D25-73621DE21638}" type="presParOf" srcId="{B0C5D3F9-16CA-944E-BA17-2B5AADB2A0DC}" destId="{27BDF3B0-BA9B-2545-9A60-031F993D04F8}" srcOrd="9" destOrd="0" presId="urn:microsoft.com/office/officeart/2005/8/layout/vProcess5"/>
    <dgm:cxn modelId="{5B8D99AE-F0E8-7845-8705-3DEC75B8ADBE}" type="presParOf" srcId="{B0C5D3F9-16CA-944E-BA17-2B5AADB2A0DC}" destId="{80A46BEE-5E2F-984E-8161-3C4FA2E155D9}" srcOrd="10" destOrd="0" presId="urn:microsoft.com/office/officeart/2005/8/layout/vProcess5"/>
    <dgm:cxn modelId="{D72C55A9-3D92-7F4F-A737-87D79D3BC293}" type="presParOf" srcId="{B0C5D3F9-16CA-944E-BA17-2B5AADB2A0DC}" destId="{CA690DE6-6AC5-DE40-A7CC-F1F1AE2E211D}" srcOrd="11" destOrd="0" presId="urn:microsoft.com/office/officeart/2005/8/layout/vProcess5"/>
    <dgm:cxn modelId="{33E3A8DF-1546-8D44-A3B2-960B9730B1FA}" type="presParOf" srcId="{B0C5D3F9-16CA-944E-BA17-2B5AADB2A0DC}" destId="{E5DB7AAE-EB09-F841-B52A-C8CFF21B04B9}" srcOrd="12" destOrd="0" presId="urn:microsoft.com/office/officeart/2005/8/layout/vProcess5"/>
    <dgm:cxn modelId="{4AAAB742-9F95-BE4B-AA3E-DFB6E54E8D4E}" type="presParOf" srcId="{B0C5D3F9-16CA-944E-BA17-2B5AADB2A0DC}" destId="{1BC782F9-08E1-DC41-884A-EB5B00B11513}" srcOrd="13" destOrd="0" presId="urn:microsoft.com/office/officeart/2005/8/layout/vProcess5"/>
    <dgm:cxn modelId="{D3E51F4B-6ADB-C94A-8D9E-8251BEF4B9DA}" type="presParOf" srcId="{B0C5D3F9-16CA-944E-BA17-2B5AADB2A0DC}" destId="{238D4CB7-099D-B045-A2C2-408CA3A46A6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3E98C9-829F-46EE-8176-B66A7BD2DEA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8E0F4EC-73AD-4DFE-BD79-64AE46D96D25}">
      <dgm:prSet/>
      <dgm:spPr/>
      <dgm:t>
        <a:bodyPr/>
        <a:lstStyle/>
        <a:p>
          <a:r>
            <a:rPr lang="en-US"/>
            <a:t>XGBoost</a:t>
          </a:r>
        </a:p>
      </dgm:t>
    </dgm:pt>
    <dgm:pt modelId="{5635D943-A1E7-46BF-B194-037D19EEC711}" type="parTrans" cxnId="{3023F82B-071E-42CE-BDDD-B15025C0FCDE}">
      <dgm:prSet/>
      <dgm:spPr/>
      <dgm:t>
        <a:bodyPr/>
        <a:lstStyle/>
        <a:p>
          <a:endParaRPr lang="en-US"/>
        </a:p>
      </dgm:t>
    </dgm:pt>
    <dgm:pt modelId="{A5159920-962C-48EB-AF61-F17B94FF38FC}" type="sibTrans" cxnId="{3023F82B-071E-42CE-BDDD-B15025C0FCDE}">
      <dgm:prSet/>
      <dgm:spPr/>
      <dgm:t>
        <a:bodyPr/>
        <a:lstStyle/>
        <a:p>
          <a:endParaRPr lang="en-US"/>
        </a:p>
      </dgm:t>
    </dgm:pt>
    <dgm:pt modelId="{DD545800-7FED-9642-8335-223A43AD6E30}">
      <dgm:prSet/>
      <dgm:spPr/>
      <dgm:t>
        <a:bodyPr/>
        <a:lstStyle/>
        <a:p>
          <a:r>
            <a:rPr lang="en-US"/>
            <a:t>KNN</a:t>
          </a:r>
        </a:p>
      </dgm:t>
    </dgm:pt>
    <dgm:pt modelId="{2CA18CBC-5903-0747-8506-272C9554DA93}" type="parTrans" cxnId="{44C9D341-39F8-584C-9059-2A5084C8325D}">
      <dgm:prSet/>
      <dgm:spPr/>
      <dgm:t>
        <a:bodyPr/>
        <a:lstStyle/>
        <a:p>
          <a:endParaRPr lang="en-US"/>
        </a:p>
      </dgm:t>
    </dgm:pt>
    <dgm:pt modelId="{18BD5F54-A5CE-CA4C-A5FB-1449758763F5}" type="sibTrans" cxnId="{44C9D341-39F8-584C-9059-2A5084C8325D}">
      <dgm:prSet/>
      <dgm:spPr/>
      <dgm:t>
        <a:bodyPr/>
        <a:lstStyle/>
        <a:p>
          <a:endParaRPr lang="en-US"/>
        </a:p>
      </dgm:t>
    </dgm:pt>
    <dgm:pt modelId="{B083BE43-FDE5-CA45-BEE4-7CED833971AB}">
      <dgm:prSet/>
      <dgm:spPr/>
      <dgm:t>
        <a:bodyPr/>
        <a:lstStyle/>
        <a:p>
          <a:r>
            <a:rPr lang="en-US"/>
            <a:t>Random Forest</a:t>
          </a:r>
        </a:p>
      </dgm:t>
    </dgm:pt>
    <dgm:pt modelId="{40E31985-43D0-174F-8A74-5C43E08A15C1}" type="parTrans" cxnId="{4C8E62E1-6050-D246-BBAC-1545F4D619E4}">
      <dgm:prSet/>
      <dgm:spPr/>
      <dgm:t>
        <a:bodyPr/>
        <a:lstStyle/>
        <a:p>
          <a:endParaRPr lang="en-US"/>
        </a:p>
      </dgm:t>
    </dgm:pt>
    <dgm:pt modelId="{E1F1D240-1D24-3C45-BCF7-A5095A0FE24D}" type="sibTrans" cxnId="{4C8E62E1-6050-D246-BBAC-1545F4D619E4}">
      <dgm:prSet/>
      <dgm:spPr/>
      <dgm:t>
        <a:bodyPr/>
        <a:lstStyle/>
        <a:p>
          <a:endParaRPr lang="en-US"/>
        </a:p>
      </dgm:t>
    </dgm:pt>
    <dgm:pt modelId="{EBA02F50-63F1-D54D-B948-F3CDB932A440}">
      <dgm:prSet/>
      <dgm:spPr/>
      <dgm:t>
        <a:bodyPr/>
        <a:lstStyle/>
        <a:p>
          <a:r>
            <a:rPr lang="en-US"/>
            <a:t>Decision Tree</a:t>
          </a:r>
        </a:p>
      </dgm:t>
    </dgm:pt>
    <dgm:pt modelId="{A893B2E7-8DA5-DE45-9B83-F1E7F671B9F1}" type="parTrans" cxnId="{7F1084CD-FDD0-4C48-A4B7-A3555FEF81DA}">
      <dgm:prSet/>
      <dgm:spPr/>
      <dgm:t>
        <a:bodyPr/>
        <a:lstStyle/>
        <a:p>
          <a:endParaRPr lang="en-US"/>
        </a:p>
      </dgm:t>
    </dgm:pt>
    <dgm:pt modelId="{98330661-6349-0741-B06F-72EFB5D3FBE3}" type="sibTrans" cxnId="{7F1084CD-FDD0-4C48-A4B7-A3555FEF81DA}">
      <dgm:prSet/>
      <dgm:spPr/>
      <dgm:t>
        <a:bodyPr/>
        <a:lstStyle/>
        <a:p>
          <a:endParaRPr lang="en-US"/>
        </a:p>
      </dgm:t>
    </dgm:pt>
    <dgm:pt modelId="{3225E83B-8625-CA4C-9EA5-B5108CB2E2EF}">
      <dgm:prSet/>
      <dgm:spPr/>
      <dgm:t>
        <a:bodyPr/>
        <a:lstStyle/>
        <a:p>
          <a:r>
            <a:rPr lang="en-US"/>
            <a:t>Gradient Boost</a:t>
          </a:r>
        </a:p>
      </dgm:t>
    </dgm:pt>
    <dgm:pt modelId="{FFC22A5F-28BD-174E-96CE-85AA60EC9D42}" type="parTrans" cxnId="{44D90D52-F78F-394E-9C04-A3E0A9FB4AD1}">
      <dgm:prSet/>
      <dgm:spPr/>
      <dgm:t>
        <a:bodyPr/>
        <a:lstStyle/>
        <a:p>
          <a:endParaRPr lang="en-US"/>
        </a:p>
      </dgm:t>
    </dgm:pt>
    <dgm:pt modelId="{E1577B3C-1B40-CB42-A5CC-F3902F59D896}" type="sibTrans" cxnId="{44D90D52-F78F-394E-9C04-A3E0A9FB4AD1}">
      <dgm:prSet/>
      <dgm:spPr/>
      <dgm:t>
        <a:bodyPr/>
        <a:lstStyle/>
        <a:p>
          <a:endParaRPr lang="en-US"/>
        </a:p>
      </dgm:t>
    </dgm:pt>
    <dgm:pt modelId="{A0743E5E-402F-1846-B508-90E3E18BA462}">
      <dgm:prSet/>
      <dgm:spPr/>
      <dgm:t>
        <a:bodyPr/>
        <a:lstStyle/>
        <a:p>
          <a:r>
            <a:rPr lang="en-US"/>
            <a:t>Ada Boost</a:t>
          </a:r>
        </a:p>
      </dgm:t>
    </dgm:pt>
    <dgm:pt modelId="{A96C170E-67D1-D940-AABB-28346AB4F6A3}" type="parTrans" cxnId="{F2D17C5D-338C-7D45-90B3-FA9FC5B99F9D}">
      <dgm:prSet/>
      <dgm:spPr/>
      <dgm:t>
        <a:bodyPr/>
        <a:lstStyle/>
        <a:p>
          <a:endParaRPr lang="en-US"/>
        </a:p>
      </dgm:t>
    </dgm:pt>
    <dgm:pt modelId="{E4B8C858-8197-CB42-B13B-C17110CF6784}" type="sibTrans" cxnId="{F2D17C5D-338C-7D45-90B3-FA9FC5B99F9D}">
      <dgm:prSet/>
      <dgm:spPr/>
      <dgm:t>
        <a:bodyPr/>
        <a:lstStyle/>
        <a:p>
          <a:endParaRPr lang="en-US"/>
        </a:p>
      </dgm:t>
    </dgm:pt>
    <dgm:pt modelId="{17BC52B8-8B2A-9F48-A1AE-2ABE3D1C8395}" type="pres">
      <dgm:prSet presAssocID="{2E3E98C9-829F-46EE-8176-B66A7BD2DEA1}" presName="diagram" presStyleCnt="0">
        <dgm:presLayoutVars>
          <dgm:dir/>
          <dgm:resizeHandles val="exact"/>
        </dgm:presLayoutVars>
      </dgm:prSet>
      <dgm:spPr/>
    </dgm:pt>
    <dgm:pt modelId="{4318262C-A897-3B47-99BA-BDEEB2A49E71}" type="pres">
      <dgm:prSet presAssocID="{DD545800-7FED-9642-8335-223A43AD6E30}" presName="node" presStyleLbl="node1" presStyleIdx="0" presStyleCnt="6">
        <dgm:presLayoutVars>
          <dgm:bulletEnabled val="1"/>
        </dgm:presLayoutVars>
      </dgm:prSet>
      <dgm:spPr/>
    </dgm:pt>
    <dgm:pt modelId="{2F12B5EC-4F79-9B4F-81C1-27366E36A61E}" type="pres">
      <dgm:prSet presAssocID="{18BD5F54-A5CE-CA4C-A5FB-1449758763F5}" presName="sibTrans" presStyleCnt="0"/>
      <dgm:spPr/>
    </dgm:pt>
    <dgm:pt modelId="{4C8F6FC2-3206-E740-9B03-05D9FABAFF57}" type="pres">
      <dgm:prSet presAssocID="{68E0F4EC-73AD-4DFE-BD79-64AE46D96D25}" presName="node" presStyleLbl="node1" presStyleIdx="1" presStyleCnt="6">
        <dgm:presLayoutVars>
          <dgm:bulletEnabled val="1"/>
        </dgm:presLayoutVars>
      </dgm:prSet>
      <dgm:spPr/>
    </dgm:pt>
    <dgm:pt modelId="{004DAAD5-38E1-284F-8B79-D6A8B9B54E36}" type="pres">
      <dgm:prSet presAssocID="{A5159920-962C-48EB-AF61-F17B94FF38FC}" presName="sibTrans" presStyleCnt="0"/>
      <dgm:spPr/>
    </dgm:pt>
    <dgm:pt modelId="{DE99C71B-155B-EC4E-B1D7-F78B6D16D041}" type="pres">
      <dgm:prSet presAssocID="{B083BE43-FDE5-CA45-BEE4-7CED833971AB}" presName="node" presStyleLbl="node1" presStyleIdx="2" presStyleCnt="6">
        <dgm:presLayoutVars>
          <dgm:bulletEnabled val="1"/>
        </dgm:presLayoutVars>
      </dgm:prSet>
      <dgm:spPr/>
    </dgm:pt>
    <dgm:pt modelId="{A9715F4F-581A-EB47-AB09-2F84F88CC15C}" type="pres">
      <dgm:prSet presAssocID="{E1F1D240-1D24-3C45-BCF7-A5095A0FE24D}" presName="sibTrans" presStyleCnt="0"/>
      <dgm:spPr/>
    </dgm:pt>
    <dgm:pt modelId="{AE1665F2-7E47-2E48-B07C-0FD9E8185988}" type="pres">
      <dgm:prSet presAssocID="{EBA02F50-63F1-D54D-B948-F3CDB932A440}" presName="node" presStyleLbl="node1" presStyleIdx="3" presStyleCnt="6">
        <dgm:presLayoutVars>
          <dgm:bulletEnabled val="1"/>
        </dgm:presLayoutVars>
      </dgm:prSet>
      <dgm:spPr/>
    </dgm:pt>
    <dgm:pt modelId="{5AB0040A-489E-3E47-999E-3AE6A8BF2994}" type="pres">
      <dgm:prSet presAssocID="{98330661-6349-0741-B06F-72EFB5D3FBE3}" presName="sibTrans" presStyleCnt="0"/>
      <dgm:spPr/>
    </dgm:pt>
    <dgm:pt modelId="{ED2256AF-80A3-634B-9EDB-C41A76409190}" type="pres">
      <dgm:prSet presAssocID="{3225E83B-8625-CA4C-9EA5-B5108CB2E2EF}" presName="node" presStyleLbl="node1" presStyleIdx="4" presStyleCnt="6">
        <dgm:presLayoutVars>
          <dgm:bulletEnabled val="1"/>
        </dgm:presLayoutVars>
      </dgm:prSet>
      <dgm:spPr/>
    </dgm:pt>
    <dgm:pt modelId="{D17E8210-CDB9-B843-8F8D-9E0D4B22B334}" type="pres">
      <dgm:prSet presAssocID="{E1577B3C-1B40-CB42-A5CC-F3902F59D896}" presName="sibTrans" presStyleCnt="0"/>
      <dgm:spPr/>
    </dgm:pt>
    <dgm:pt modelId="{3A8C322B-6399-C944-991A-4BA149DBE89F}" type="pres">
      <dgm:prSet presAssocID="{A0743E5E-402F-1846-B508-90E3E18BA462}" presName="node" presStyleLbl="node1" presStyleIdx="5" presStyleCnt="6">
        <dgm:presLayoutVars>
          <dgm:bulletEnabled val="1"/>
        </dgm:presLayoutVars>
      </dgm:prSet>
      <dgm:spPr/>
    </dgm:pt>
  </dgm:ptLst>
  <dgm:cxnLst>
    <dgm:cxn modelId="{1C3C550D-2244-904B-92C6-0D00408FCB2B}" type="presOf" srcId="{EBA02F50-63F1-D54D-B948-F3CDB932A440}" destId="{AE1665F2-7E47-2E48-B07C-0FD9E8185988}" srcOrd="0" destOrd="0" presId="urn:microsoft.com/office/officeart/2005/8/layout/default"/>
    <dgm:cxn modelId="{3023F82B-071E-42CE-BDDD-B15025C0FCDE}" srcId="{2E3E98C9-829F-46EE-8176-B66A7BD2DEA1}" destId="{68E0F4EC-73AD-4DFE-BD79-64AE46D96D25}" srcOrd="1" destOrd="0" parTransId="{5635D943-A1E7-46BF-B194-037D19EEC711}" sibTransId="{A5159920-962C-48EB-AF61-F17B94FF38FC}"/>
    <dgm:cxn modelId="{44C9D341-39F8-584C-9059-2A5084C8325D}" srcId="{2E3E98C9-829F-46EE-8176-B66A7BD2DEA1}" destId="{DD545800-7FED-9642-8335-223A43AD6E30}" srcOrd="0" destOrd="0" parTransId="{2CA18CBC-5903-0747-8506-272C9554DA93}" sibTransId="{18BD5F54-A5CE-CA4C-A5FB-1449758763F5}"/>
    <dgm:cxn modelId="{44D90D52-F78F-394E-9C04-A3E0A9FB4AD1}" srcId="{2E3E98C9-829F-46EE-8176-B66A7BD2DEA1}" destId="{3225E83B-8625-CA4C-9EA5-B5108CB2E2EF}" srcOrd="4" destOrd="0" parTransId="{FFC22A5F-28BD-174E-96CE-85AA60EC9D42}" sibTransId="{E1577B3C-1B40-CB42-A5CC-F3902F59D896}"/>
    <dgm:cxn modelId="{F2D17C5D-338C-7D45-90B3-FA9FC5B99F9D}" srcId="{2E3E98C9-829F-46EE-8176-B66A7BD2DEA1}" destId="{A0743E5E-402F-1846-B508-90E3E18BA462}" srcOrd="5" destOrd="0" parTransId="{A96C170E-67D1-D940-AABB-28346AB4F6A3}" sibTransId="{E4B8C858-8197-CB42-B13B-C17110CF6784}"/>
    <dgm:cxn modelId="{1A7570A0-3A73-644C-A83C-5158E52BB417}" type="presOf" srcId="{3225E83B-8625-CA4C-9EA5-B5108CB2E2EF}" destId="{ED2256AF-80A3-634B-9EDB-C41A76409190}" srcOrd="0" destOrd="0" presId="urn:microsoft.com/office/officeart/2005/8/layout/default"/>
    <dgm:cxn modelId="{00D442A3-181F-0942-A1F0-8BAB67492875}" type="presOf" srcId="{DD545800-7FED-9642-8335-223A43AD6E30}" destId="{4318262C-A897-3B47-99BA-BDEEB2A49E71}" srcOrd="0" destOrd="0" presId="urn:microsoft.com/office/officeart/2005/8/layout/default"/>
    <dgm:cxn modelId="{2D7B93BC-A390-DC46-8C22-01CA009E621C}" type="presOf" srcId="{A0743E5E-402F-1846-B508-90E3E18BA462}" destId="{3A8C322B-6399-C944-991A-4BA149DBE89F}" srcOrd="0" destOrd="0" presId="urn:microsoft.com/office/officeart/2005/8/layout/default"/>
    <dgm:cxn modelId="{7F1084CD-FDD0-4C48-A4B7-A3555FEF81DA}" srcId="{2E3E98C9-829F-46EE-8176-B66A7BD2DEA1}" destId="{EBA02F50-63F1-D54D-B948-F3CDB932A440}" srcOrd="3" destOrd="0" parTransId="{A893B2E7-8DA5-DE45-9B83-F1E7F671B9F1}" sibTransId="{98330661-6349-0741-B06F-72EFB5D3FBE3}"/>
    <dgm:cxn modelId="{308091D6-8D75-BA42-A612-835ADE7614DC}" type="presOf" srcId="{2E3E98C9-829F-46EE-8176-B66A7BD2DEA1}" destId="{17BC52B8-8B2A-9F48-A1AE-2ABE3D1C8395}" srcOrd="0" destOrd="0" presId="urn:microsoft.com/office/officeart/2005/8/layout/default"/>
    <dgm:cxn modelId="{4C8E62E1-6050-D246-BBAC-1545F4D619E4}" srcId="{2E3E98C9-829F-46EE-8176-B66A7BD2DEA1}" destId="{B083BE43-FDE5-CA45-BEE4-7CED833971AB}" srcOrd="2" destOrd="0" parTransId="{40E31985-43D0-174F-8A74-5C43E08A15C1}" sibTransId="{E1F1D240-1D24-3C45-BCF7-A5095A0FE24D}"/>
    <dgm:cxn modelId="{FBC342E7-3A0E-314B-9C0D-16FE284C55B2}" type="presOf" srcId="{68E0F4EC-73AD-4DFE-BD79-64AE46D96D25}" destId="{4C8F6FC2-3206-E740-9B03-05D9FABAFF57}" srcOrd="0" destOrd="0" presId="urn:microsoft.com/office/officeart/2005/8/layout/default"/>
    <dgm:cxn modelId="{6FAF2AF6-656F-D842-8CD4-38E41BB6D142}" type="presOf" srcId="{B083BE43-FDE5-CA45-BEE4-7CED833971AB}" destId="{DE99C71B-155B-EC4E-B1D7-F78B6D16D041}" srcOrd="0" destOrd="0" presId="urn:microsoft.com/office/officeart/2005/8/layout/default"/>
    <dgm:cxn modelId="{A11B5F23-22A3-8140-91FF-BEDE3DC992AD}" type="presParOf" srcId="{17BC52B8-8B2A-9F48-A1AE-2ABE3D1C8395}" destId="{4318262C-A897-3B47-99BA-BDEEB2A49E71}" srcOrd="0" destOrd="0" presId="urn:microsoft.com/office/officeart/2005/8/layout/default"/>
    <dgm:cxn modelId="{E5526E09-078B-EB44-80F6-E90F5AF2A1D5}" type="presParOf" srcId="{17BC52B8-8B2A-9F48-A1AE-2ABE3D1C8395}" destId="{2F12B5EC-4F79-9B4F-81C1-27366E36A61E}" srcOrd="1" destOrd="0" presId="urn:microsoft.com/office/officeart/2005/8/layout/default"/>
    <dgm:cxn modelId="{B78AA5D9-4CC2-AA46-A49B-9645E387B2FD}" type="presParOf" srcId="{17BC52B8-8B2A-9F48-A1AE-2ABE3D1C8395}" destId="{4C8F6FC2-3206-E740-9B03-05D9FABAFF57}" srcOrd="2" destOrd="0" presId="urn:microsoft.com/office/officeart/2005/8/layout/default"/>
    <dgm:cxn modelId="{E9B882B7-BC0D-6249-8A42-49518136C092}" type="presParOf" srcId="{17BC52B8-8B2A-9F48-A1AE-2ABE3D1C8395}" destId="{004DAAD5-38E1-284F-8B79-D6A8B9B54E36}" srcOrd="3" destOrd="0" presId="urn:microsoft.com/office/officeart/2005/8/layout/default"/>
    <dgm:cxn modelId="{7BCE06D9-052B-6A44-891B-B03061453D46}" type="presParOf" srcId="{17BC52B8-8B2A-9F48-A1AE-2ABE3D1C8395}" destId="{DE99C71B-155B-EC4E-B1D7-F78B6D16D041}" srcOrd="4" destOrd="0" presId="urn:microsoft.com/office/officeart/2005/8/layout/default"/>
    <dgm:cxn modelId="{3B73E475-CEC5-0A47-9AFB-5E7C01315B6A}" type="presParOf" srcId="{17BC52B8-8B2A-9F48-A1AE-2ABE3D1C8395}" destId="{A9715F4F-581A-EB47-AB09-2F84F88CC15C}" srcOrd="5" destOrd="0" presId="urn:microsoft.com/office/officeart/2005/8/layout/default"/>
    <dgm:cxn modelId="{41FD0449-18F7-CF4D-8727-BD815D710ABA}" type="presParOf" srcId="{17BC52B8-8B2A-9F48-A1AE-2ABE3D1C8395}" destId="{AE1665F2-7E47-2E48-B07C-0FD9E8185988}" srcOrd="6" destOrd="0" presId="urn:microsoft.com/office/officeart/2005/8/layout/default"/>
    <dgm:cxn modelId="{8C999C87-2544-024D-A963-84F7EC71BF3E}" type="presParOf" srcId="{17BC52B8-8B2A-9F48-A1AE-2ABE3D1C8395}" destId="{5AB0040A-489E-3E47-999E-3AE6A8BF2994}" srcOrd="7" destOrd="0" presId="urn:microsoft.com/office/officeart/2005/8/layout/default"/>
    <dgm:cxn modelId="{6F1A7BFF-5163-4A4A-94C1-EE27FE4555D0}" type="presParOf" srcId="{17BC52B8-8B2A-9F48-A1AE-2ABE3D1C8395}" destId="{ED2256AF-80A3-634B-9EDB-C41A76409190}" srcOrd="8" destOrd="0" presId="urn:microsoft.com/office/officeart/2005/8/layout/default"/>
    <dgm:cxn modelId="{2C2E8CB9-7214-1E46-B0EC-E0EBA604A7D7}" type="presParOf" srcId="{17BC52B8-8B2A-9F48-A1AE-2ABE3D1C8395}" destId="{D17E8210-CDB9-B843-8F8D-9E0D4B22B334}" srcOrd="9" destOrd="0" presId="urn:microsoft.com/office/officeart/2005/8/layout/default"/>
    <dgm:cxn modelId="{181D13EC-B395-A840-8B10-420B5EF262D1}" type="presParOf" srcId="{17BC52B8-8B2A-9F48-A1AE-2ABE3D1C8395}" destId="{3A8C322B-6399-C944-991A-4BA149DBE89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E18DC-547E-6840-A7CD-5764E6CA7223}">
      <dsp:nvSpPr>
        <dsp:cNvPr id="0" name=""/>
        <dsp:cNvSpPr/>
      </dsp:nvSpPr>
      <dsp:spPr>
        <a:xfrm>
          <a:off x="0" y="0"/>
          <a:ext cx="8142657" cy="84640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u="none" kern="1200" dirty="0"/>
            <a:t>Black individuals are disproportionately affected by police shootings relative to their population size.</a:t>
          </a:r>
          <a:endParaRPr lang="en-US" sz="2300" kern="1200" dirty="0"/>
        </a:p>
      </dsp:txBody>
      <dsp:txXfrm>
        <a:off x="24790" y="24790"/>
        <a:ext cx="7157805" cy="796820"/>
      </dsp:txXfrm>
    </dsp:sp>
    <dsp:sp modelId="{335E7135-7EB1-B24E-96CF-E3D8AE576CAC}">
      <dsp:nvSpPr>
        <dsp:cNvPr id="0" name=""/>
        <dsp:cNvSpPr/>
      </dsp:nvSpPr>
      <dsp:spPr>
        <a:xfrm>
          <a:off x="681947" y="1000291"/>
          <a:ext cx="8142657" cy="84640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u="none" kern="1200" dirty="0"/>
            <a:t>Police training in the US does not properly prepare officers for working in the field. </a:t>
          </a:r>
          <a:endParaRPr lang="en-US" sz="2300" kern="1200" dirty="0"/>
        </a:p>
      </dsp:txBody>
      <dsp:txXfrm>
        <a:off x="706737" y="1025081"/>
        <a:ext cx="6860969" cy="796820"/>
      </dsp:txXfrm>
    </dsp:sp>
    <dsp:sp modelId="{9D44D910-73C8-C34F-B6B8-2A3EEB801D12}">
      <dsp:nvSpPr>
        <dsp:cNvPr id="0" name=""/>
        <dsp:cNvSpPr/>
      </dsp:nvSpPr>
      <dsp:spPr>
        <a:xfrm>
          <a:off x="1353716" y="2000583"/>
          <a:ext cx="8142657" cy="84640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u="none" kern="1200" dirty="0"/>
            <a:t>The presence of a weapon does not explain racial disparities in police killings.</a:t>
          </a:r>
          <a:endParaRPr lang="en-US" sz="2300" kern="1200" dirty="0"/>
        </a:p>
      </dsp:txBody>
      <dsp:txXfrm>
        <a:off x="1378506" y="2025373"/>
        <a:ext cx="6871148" cy="796820"/>
      </dsp:txXfrm>
    </dsp:sp>
    <dsp:sp modelId="{B704EF44-81BE-BC44-BD7F-783EA7EE478D}">
      <dsp:nvSpPr>
        <dsp:cNvPr id="0" name=""/>
        <dsp:cNvSpPr/>
      </dsp:nvSpPr>
      <dsp:spPr>
        <a:xfrm>
          <a:off x="2035664" y="3000874"/>
          <a:ext cx="8142657" cy="84640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What are the key factors that predict fatal encounters.</a:t>
          </a:r>
        </a:p>
      </dsp:txBody>
      <dsp:txXfrm>
        <a:off x="2060454" y="3025664"/>
        <a:ext cx="6860969" cy="796820"/>
      </dsp:txXfrm>
    </dsp:sp>
    <dsp:sp modelId="{35778256-410C-7E40-BDE0-59712F1334C8}">
      <dsp:nvSpPr>
        <dsp:cNvPr id="0" name=""/>
        <dsp:cNvSpPr/>
      </dsp:nvSpPr>
      <dsp:spPr>
        <a:xfrm>
          <a:off x="7592497" y="648265"/>
          <a:ext cx="550160" cy="55016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16283" y="648265"/>
        <a:ext cx="302588" cy="413995"/>
      </dsp:txXfrm>
    </dsp:sp>
    <dsp:sp modelId="{98F3CD45-267F-F349-AC89-98B73882CF4C}">
      <dsp:nvSpPr>
        <dsp:cNvPr id="0" name=""/>
        <dsp:cNvSpPr/>
      </dsp:nvSpPr>
      <dsp:spPr>
        <a:xfrm>
          <a:off x="8274444" y="1648557"/>
          <a:ext cx="550160" cy="55016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98230" y="1648557"/>
        <a:ext cx="302588" cy="413995"/>
      </dsp:txXfrm>
    </dsp:sp>
    <dsp:sp modelId="{F189E86A-E830-9B40-9F94-C6F62CBADE3D}">
      <dsp:nvSpPr>
        <dsp:cNvPr id="0" name=""/>
        <dsp:cNvSpPr/>
      </dsp:nvSpPr>
      <dsp:spPr>
        <a:xfrm>
          <a:off x="8946214" y="2648848"/>
          <a:ext cx="550160" cy="55016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070000" y="2648848"/>
        <a:ext cx="302588" cy="413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6F5D7-158D-4945-933E-A34C04551721}">
      <dsp:nvSpPr>
        <dsp:cNvPr id="0" name=""/>
        <dsp:cNvSpPr/>
      </dsp:nvSpPr>
      <dsp:spPr>
        <a:xfrm>
          <a:off x="2982" y="259257"/>
          <a:ext cx="2365833" cy="1419500"/>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Police training requirements differ significantly by state (Go Law Enforcement, 2024; Training Reform, n.d.).</a:t>
          </a:r>
          <a:endParaRPr lang="en-US" sz="1600" kern="1200" dirty="0"/>
        </a:p>
      </dsp:txBody>
      <dsp:txXfrm>
        <a:off x="2982" y="259257"/>
        <a:ext cx="2365833" cy="1419500"/>
      </dsp:txXfrm>
    </dsp:sp>
    <dsp:sp modelId="{C4B126F7-1383-B84A-87C2-76934AA76D1C}">
      <dsp:nvSpPr>
        <dsp:cNvPr id="0" name=""/>
        <dsp:cNvSpPr/>
      </dsp:nvSpPr>
      <dsp:spPr>
        <a:xfrm>
          <a:off x="2605399" y="259257"/>
          <a:ext cx="2365833" cy="1419500"/>
        </a:xfrm>
        <a:prstGeom prst="rect">
          <a:avLst/>
        </a:prstGeom>
        <a:solidFill>
          <a:schemeClr val="accent2">
            <a:hueOff val="1039777"/>
            <a:satOff val="5917"/>
            <a:lumOff val="183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Georgia, requires only</a:t>
          </a:r>
          <a:r>
            <a:rPr lang="en-US" sz="1600" kern="1200" dirty="0"/>
            <a:t>1/3 of</a:t>
          </a:r>
          <a:r>
            <a:rPr lang="en-US" sz="1600" b="0" i="0" kern="1200" dirty="0"/>
            <a:t> the national highest training hours required (WGXA, 2025).</a:t>
          </a:r>
          <a:endParaRPr lang="en-US" sz="1600" kern="1200" dirty="0"/>
        </a:p>
      </dsp:txBody>
      <dsp:txXfrm>
        <a:off x="2605399" y="259257"/>
        <a:ext cx="2365833" cy="1419500"/>
      </dsp:txXfrm>
    </dsp:sp>
    <dsp:sp modelId="{36E3BD5F-F55D-5F40-8622-578A27E9DD8A}">
      <dsp:nvSpPr>
        <dsp:cNvPr id="0" name=""/>
        <dsp:cNvSpPr/>
      </dsp:nvSpPr>
      <dsp:spPr>
        <a:xfrm>
          <a:off x="5207816" y="259257"/>
          <a:ext cx="2365833" cy="1419500"/>
        </a:xfrm>
        <a:prstGeom prst="rect">
          <a:avLst/>
        </a:prstGeom>
        <a:solidFill>
          <a:schemeClr val="accent2">
            <a:hueOff val="2079554"/>
            <a:satOff val="11835"/>
            <a:lumOff val="36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Models do reveal that Black individuals are disproportionately targeted, even when unarmed (Chaney &amp; Robertson, 2015).</a:t>
          </a:r>
        </a:p>
      </dsp:txBody>
      <dsp:txXfrm>
        <a:off x="5207816" y="259257"/>
        <a:ext cx="2365833" cy="1419500"/>
      </dsp:txXfrm>
    </dsp:sp>
    <dsp:sp modelId="{BD0D961A-5105-1346-9DE6-10A3D1CAEA55}">
      <dsp:nvSpPr>
        <dsp:cNvPr id="0" name=""/>
        <dsp:cNvSpPr/>
      </dsp:nvSpPr>
      <dsp:spPr>
        <a:xfrm>
          <a:off x="7810233" y="259257"/>
          <a:ext cx="2365833" cy="1419500"/>
        </a:xfrm>
        <a:prstGeom prst="rect">
          <a:avLst/>
        </a:prstGeom>
        <a:solidFill>
          <a:schemeClr val="accent2">
            <a:hueOff val="3119331"/>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Floyd v.  The city of NY forced to NY Implement reforms on on training stop and frisk and more (</a:t>
          </a:r>
          <a:r>
            <a:rPr lang="en-US" sz="1600" b="0" i="0" kern="1200" dirty="0"/>
            <a:t>Shira A. Scheindlin</a:t>
          </a:r>
          <a:r>
            <a:rPr lang="en-US" sz="1600" kern="1200" dirty="0"/>
            <a:t> 2013).</a:t>
          </a:r>
        </a:p>
      </dsp:txBody>
      <dsp:txXfrm>
        <a:off x="7810233" y="259257"/>
        <a:ext cx="2365833" cy="1419500"/>
      </dsp:txXfrm>
    </dsp:sp>
    <dsp:sp modelId="{10AE3C41-1EC0-ED4F-A2B7-BD8EF007EC34}">
      <dsp:nvSpPr>
        <dsp:cNvPr id="0" name=""/>
        <dsp:cNvSpPr/>
      </dsp:nvSpPr>
      <dsp:spPr>
        <a:xfrm>
          <a:off x="1304190" y="1915341"/>
          <a:ext cx="2365833" cy="1419500"/>
        </a:xfrm>
        <a:prstGeom prst="rect">
          <a:avLst/>
        </a:prstGeom>
        <a:solidFill>
          <a:schemeClr val="accent2">
            <a:hueOff val="4159108"/>
            <a:satOff val="23669"/>
            <a:lumOff val="732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War on drugs targeted people and communities of color in states such as CA, NY, IL, TX, GA and more.</a:t>
          </a:r>
        </a:p>
      </dsp:txBody>
      <dsp:txXfrm>
        <a:off x="1304190" y="1915341"/>
        <a:ext cx="2365833" cy="1419500"/>
      </dsp:txXfrm>
    </dsp:sp>
    <dsp:sp modelId="{C668B0B8-1829-A842-9A8B-3F1178D73702}">
      <dsp:nvSpPr>
        <dsp:cNvPr id="0" name=""/>
        <dsp:cNvSpPr/>
      </dsp:nvSpPr>
      <dsp:spPr>
        <a:xfrm>
          <a:off x="3906608" y="1915341"/>
          <a:ext cx="2365833" cy="1419500"/>
        </a:xfrm>
        <a:prstGeom prst="rect">
          <a:avLst/>
        </a:prstGeom>
        <a:solidFill>
          <a:schemeClr val="accent2">
            <a:hueOff val="5198884"/>
            <a:satOff val="29587"/>
            <a:lumOff val="915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Research shows that Black males are 2.0 times more likely to be killed by police compared to White individuals.  (Clark </a:t>
          </a:r>
          <a:r>
            <a:rPr lang="en-US" sz="1600" b="0" i="0" u="none" kern="1200" dirty="0" err="1"/>
            <a:t>Merefield</a:t>
          </a:r>
          <a:r>
            <a:rPr lang="en-US" sz="1600" b="0" i="0" u="none" kern="1200" dirty="0"/>
            <a:t>)</a:t>
          </a:r>
          <a:endParaRPr lang="en-US" sz="1600" kern="1200" dirty="0"/>
        </a:p>
      </dsp:txBody>
      <dsp:txXfrm>
        <a:off x="3906608" y="1915341"/>
        <a:ext cx="2365833" cy="1419500"/>
      </dsp:txXfrm>
    </dsp:sp>
    <dsp:sp modelId="{30F739EE-DE15-B940-9A99-AC47670D181A}">
      <dsp:nvSpPr>
        <dsp:cNvPr id="0" name=""/>
        <dsp:cNvSpPr/>
      </dsp:nvSpPr>
      <dsp:spPr>
        <a:xfrm>
          <a:off x="6509025" y="1915341"/>
          <a:ext cx="2365833" cy="1419500"/>
        </a:xfrm>
        <a:prstGeom prst="rect">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Previous research states that classes such as socio economic class  being added could contribute to the ML models ability to predict the data</a:t>
          </a:r>
        </a:p>
      </dsp:txBody>
      <dsp:txXfrm>
        <a:off x="6509025" y="1915341"/>
        <a:ext cx="2365833" cy="1419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5D2B8-D416-3F40-A619-4D6FE7C53062}">
      <dsp:nvSpPr>
        <dsp:cNvPr id="0" name=""/>
        <dsp:cNvSpPr/>
      </dsp:nvSpPr>
      <dsp:spPr>
        <a:xfrm>
          <a:off x="0" y="0"/>
          <a:ext cx="1017905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26B01-80AA-1141-9397-01E723ACEC86}">
      <dsp:nvSpPr>
        <dsp:cNvPr id="0" name=""/>
        <dsp:cNvSpPr/>
      </dsp:nvSpPr>
      <dsp:spPr>
        <a:xfrm>
          <a:off x="0" y="0"/>
          <a:ext cx="203581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Drop</a:t>
          </a:r>
        </a:p>
      </dsp:txBody>
      <dsp:txXfrm>
        <a:off x="0" y="0"/>
        <a:ext cx="2035810" cy="1797049"/>
      </dsp:txXfrm>
    </dsp:sp>
    <dsp:sp modelId="{A0BA1BF6-C43F-8C48-889E-C7DAE7CA234C}">
      <dsp:nvSpPr>
        <dsp:cNvPr id="0" name=""/>
        <dsp:cNvSpPr/>
      </dsp:nvSpPr>
      <dsp:spPr>
        <a:xfrm>
          <a:off x="2188495" y="81604"/>
          <a:ext cx="7990554" cy="163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Categories with no correlation</a:t>
          </a:r>
        </a:p>
      </dsp:txBody>
      <dsp:txXfrm>
        <a:off x="2188495" y="81604"/>
        <a:ext cx="7990554" cy="1632086"/>
      </dsp:txXfrm>
    </dsp:sp>
    <dsp:sp modelId="{D2A99FC3-16DC-6449-A876-820547FC543A}">
      <dsp:nvSpPr>
        <dsp:cNvPr id="0" name=""/>
        <dsp:cNvSpPr/>
      </dsp:nvSpPr>
      <dsp:spPr>
        <a:xfrm>
          <a:off x="2035810" y="1713690"/>
          <a:ext cx="8143240" cy="0"/>
        </a:xfrm>
        <a:prstGeom prst="line">
          <a:avLst/>
        </a:prstGeom>
        <a:solidFill>
          <a:schemeClr val="accent5">
            <a:hueOff val="0"/>
            <a:satOff val="0"/>
            <a:lumOff val="0"/>
            <a:alphaOff val="0"/>
          </a:schemeClr>
        </a:solidFill>
        <a:ln w="12700" cap="flat" cmpd="sng" algn="in">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16F5FF-DCBB-E247-9D8A-77674DDA3D99}">
      <dsp:nvSpPr>
        <dsp:cNvPr id="0" name=""/>
        <dsp:cNvSpPr/>
      </dsp:nvSpPr>
      <dsp:spPr>
        <a:xfrm>
          <a:off x="0" y="1797049"/>
          <a:ext cx="10179050" cy="0"/>
        </a:xfrm>
        <a:prstGeom prst="line">
          <a:avLst/>
        </a:prstGeom>
        <a:solidFill>
          <a:schemeClr val="accent5">
            <a:hueOff val="19114680"/>
            <a:satOff val="-40837"/>
            <a:lumOff val="-17059"/>
            <a:alphaOff val="0"/>
          </a:schemeClr>
        </a:solidFill>
        <a:ln w="12700" cap="flat" cmpd="sng" algn="in">
          <a:solidFill>
            <a:schemeClr val="accent5">
              <a:hueOff val="19114680"/>
              <a:satOff val="-40837"/>
              <a:lumOff val="-1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056CFB-207D-EA45-9F36-5B977111E25B}">
      <dsp:nvSpPr>
        <dsp:cNvPr id="0" name=""/>
        <dsp:cNvSpPr/>
      </dsp:nvSpPr>
      <dsp:spPr>
        <a:xfrm>
          <a:off x="0" y="1797049"/>
          <a:ext cx="203581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Drop</a:t>
          </a:r>
        </a:p>
      </dsp:txBody>
      <dsp:txXfrm>
        <a:off x="0" y="1797049"/>
        <a:ext cx="2035810" cy="1797049"/>
      </dsp:txXfrm>
    </dsp:sp>
    <dsp:sp modelId="{5491B917-244B-D740-B34C-FB84876E9898}">
      <dsp:nvSpPr>
        <dsp:cNvPr id="0" name=""/>
        <dsp:cNvSpPr/>
      </dsp:nvSpPr>
      <dsp:spPr>
        <a:xfrm>
          <a:off x="2188495" y="1878654"/>
          <a:ext cx="7990554" cy="163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 Columns missing 15% or more of their data</a:t>
          </a:r>
        </a:p>
      </dsp:txBody>
      <dsp:txXfrm>
        <a:off x="2188495" y="1878654"/>
        <a:ext cx="7990554" cy="1632086"/>
      </dsp:txXfrm>
    </dsp:sp>
    <dsp:sp modelId="{65C46CB6-51FB-B843-A171-DD5A4D97AB65}">
      <dsp:nvSpPr>
        <dsp:cNvPr id="0" name=""/>
        <dsp:cNvSpPr/>
      </dsp:nvSpPr>
      <dsp:spPr>
        <a:xfrm>
          <a:off x="2035810" y="3510740"/>
          <a:ext cx="8143240" cy="0"/>
        </a:xfrm>
        <a:prstGeom prst="line">
          <a:avLst/>
        </a:prstGeom>
        <a:solidFill>
          <a:schemeClr val="accent5">
            <a:hueOff val="0"/>
            <a:satOff val="0"/>
            <a:lumOff val="0"/>
            <a:alphaOff val="0"/>
          </a:schemeClr>
        </a:solidFill>
        <a:ln w="12700" cap="flat" cmpd="sng" algn="in">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C8756-BFFF-C647-9EDF-09B235ACCB55}">
      <dsp:nvSpPr>
        <dsp:cNvPr id="0" name=""/>
        <dsp:cNvSpPr/>
      </dsp:nvSpPr>
      <dsp:spPr>
        <a:xfrm>
          <a:off x="0" y="736997"/>
          <a:ext cx="2862857" cy="181791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FDCAD-CE5D-2C4A-B261-025EC01B0866}">
      <dsp:nvSpPr>
        <dsp:cNvPr id="0" name=""/>
        <dsp:cNvSpPr/>
      </dsp:nvSpPr>
      <dsp:spPr>
        <a:xfrm>
          <a:off x="318095" y="1039187"/>
          <a:ext cx="2862857" cy="181791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baseline="0" dirty="0"/>
            <a:t>Data Cleaning</a:t>
          </a:r>
          <a:endParaRPr lang="en-US" sz="5000" kern="1200" dirty="0"/>
        </a:p>
      </dsp:txBody>
      <dsp:txXfrm>
        <a:off x="371340" y="1092432"/>
        <a:ext cx="2756367" cy="1711424"/>
      </dsp:txXfrm>
    </dsp:sp>
    <dsp:sp modelId="{AB38FB13-74FB-BC4F-B71D-9136F82710B5}">
      <dsp:nvSpPr>
        <dsp:cNvPr id="0" name=""/>
        <dsp:cNvSpPr/>
      </dsp:nvSpPr>
      <dsp:spPr>
        <a:xfrm>
          <a:off x="3499048" y="736997"/>
          <a:ext cx="2862857" cy="181791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37A14-99C9-2F4E-ABE5-4C8F0CFD2286}">
      <dsp:nvSpPr>
        <dsp:cNvPr id="0" name=""/>
        <dsp:cNvSpPr/>
      </dsp:nvSpPr>
      <dsp:spPr>
        <a:xfrm>
          <a:off x="3817143" y="1039187"/>
          <a:ext cx="2862857" cy="181791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Variable creation</a:t>
          </a:r>
        </a:p>
      </dsp:txBody>
      <dsp:txXfrm>
        <a:off x="3870388" y="1092432"/>
        <a:ext cx="2756367" cy="1711424"/>
      </dsp:txXfrm>
    </dsp:sp>
    <dsp:sp modelId="{45E0219B-08BF-394A-BAA1-8F3AC8CC2161}">
      <dsp:nvSpPr>
        <dsp:cNvPr id="0" name=""/>
        <dsp:cNvSpPr/>
      </dsp:nvSpPr>
      <dsp:spPr>
        <a:xfrm>
          <a:off x="6998096" y="736997"/>
          <a:ext cx="2862857" cy="181791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89786-E954-7449-A37C-75FC96B78061}">
      <dsp:nvSpPr>
        <dsp:cNvPr id="0" name=""/>
        <dsp:cNvSpPr/>
      </dsp:nvSpPr>
      <dsp:spPr>
        <a:xfrm>
          <a:off x="7316192" y="1039187"/>
          <a:ext cx="2862857" cy="181791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baseline="0" dirty="0"/>
            <a:t>Counts &amp; Visuals</a:t>
          </a:r>
          <a:endParaRPr lang="en-US" sz="5000" kern="1200" dirty="0"/>
        </a:p>
      </dsp:txBody>
      <dsp:txXfrm>
        <a:off x="7369437" y="1092432"/>
        <a:ext cx="2756367" cy="1711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188CF-9435-EB43-B7A4-1012540476CD}">
      <dsp:nvSpPr>
        <dsp:cNvPr id="0" name=""/>
        <dsp:cNvSpPr/>
      </dsp:nvSpPr>
      <dsp:spPr>
        <a:xfrm>
          <a:off x="0" y="506910"/>
          <a:ext cx="5994400" cy="756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55C03A-FC3C-384E-8312-F846224D754A}">
      <dsp:nvSpPr>
        <dsp:cNvPr id="0" name=""/>
        <dsp:cNvSpPr/>
      </dsp:nvSpPr>
      <dsp:spPr>
        <a:xfrm>
          <a:off x="299720" y="64110"/>
          <a:ext cx="4196080" cy="885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602" tIns="0" rIns="158602" bIns="0" numCol="1" spcCol="1270" anchor="ctr" anchorCtr="0">
          <a:noAutofit/>
        </a:bodyPr>
        <a:lstStyle/>
        <a:p>
          <a:pPr marL="0" lvl="0" indent="0" algn="l" defTabSz="1333500">
            <a:lnSpc>
              <a:spcPct val="90000"/>
            </a:lnSpc>
            <a:spcBef>
              <a:spcPct val="0"/>
            </a:spcBef>
            <a:spcAft>
              <a:spcPct val="35000"/>
            </a:spcAft>
            <a:buNone/>
          </a:pPr>
          <a:r>
            <a:rPr lang="en-US" sz="3000" kern="1200"/>
            <a:t>Feature Engineering</a:t>
          </a:r>
        </a:p>
      </dsp:txBody>
      <dsp:txXfrm>
        <a:off x="342951" y="107341"/>
        <a:ext cx="4109618" cy="799138"/>
      </dsp:txXfrm>
    </dsp:sp>
    <dsp:sp modelId="{59FFA787-F677-2C4C-88E9-F9511A04269D}">
      <dsp:nvSpPr>
        <dsp:cNvPr id="0" name=""/>
        <dsp:cNvSpPr/>
      </dsp:nvSpPr>
      <dsp:spPr>
        <a:xfrm>
          <a:off x="0" y="1867710"/>
          <a:ext cx="5994400" cy="756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C38591-A009-A843-9279-1B7BC029EA28}">
      <dsp:nvSpPr>
        <dsp:cNvPr id="0" name=""/>
        <dsp:cNvSpPr/>
      </dsp:nvSpPr>
      <dsp:spPr>
        <a:xfrm>
          <a:off x="299720" y="1424910"/>
          <a:ext cx="4196080" cy="885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602" tIns="0" rIns="158602" bIns="0" numCol="1" spcCol="1270" anchor="ctr" anchorCtr="0">
          <a:noAutofit/>
        </a:bodyPr>
        <a:lstStyle/>
        <a:p>
          <a:pPr marL="0" lvl="0" indent="0" algn="l" defTabSz="1333500">
            <a:lnSpc>
              <a:spcPct val="90000"/>
            </a:lnSpc>
            <a:spcBef>
              <a:spcPct val="0"/>
            </a:spcBef>
            <a:spcAft>
              <a:spcPct val="35000"/>
            </a:spcAft>
            <a:buNone/>
          </a:pPr>
          <a:r>
            <a:rPr lang="en-US" sz="3000" kern="1200"/>
            <a:t>Hyperparameter </a:t>
          </a:r>
        </a:p>
      </dsp:txBody>
      <dsp:txXfrm>
        <a:off x="342951" y="1468141"/>
        <a:ext cx="4109618" cy="799138"/>
      </dsp:txXfrm>
    </dsp:sp>
    <dsp:sp modelId="{5417E101-F933-724A-9E7A-056241EF6998}">
      <dsp:nvSpPr>
        <dsp:cNvPr id="0" name=""/>
        <dsp:cNvSpPr/>
      </dsp:nvSpPr>
      <dsp:spPr>
        <a:xfrm>
          <a:off x="0" y="3228510"/>
          <a:ext cx="5994400" cy="756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7D2111-AE3F-8940-B41B-8FDB5010EB30}">
      <dsp:nvSpPr>
        <dsp:cNvPr id="0" name=""/>
        <dsp:cNvSpPr/>
      </dsp:nvSpPr>
      <dsp:spPr>
        <a:xfrm>
          <a:off x="299720" y="2785710"/>
          <a:ext cx="4196080" cy="885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602" tIns="0" rIns="158602" bIns="0" numCol="1" spcCol="1270" anchor="ctr" anchorCtr="0">
          <a:noAutofit/>
        </a:bodyPr>
        <a:lstStyle/>
        <a:p>
          <a:pPr marL="0" lvl="0" indent="0" algn="l" defTabSz="1333500">
            <a:lnSpc>
              <a:spcPct val="90000"/>
            </a:lnSpc>
            <a:spcBef>
              <a:spcPct val="0"/>
            </a:spcBef>
            <a:spcAft>
              <a:spcPct val="35000"/>
            </a:spcAft>
            <a:buNone/>
          </a:pPr>
          <a:r>
            <a:rPr lang="en-US" sz="3000" kern="1200" baseline="0"/>
            <a:t>XG Boost</a:t>
          </a:r>
          <a:endParaRPr lang="en-US" sz="3000" kern="1200"/>
        </a:p>
      </dsp:txBody>
      <dsp:txXfrm>
        <a:off x="342951" y="2828941"/>
        <a:ext cx="4109618" cy="799138"/>
      </dsp:txXfrm>
    </dsp:sp>
    <dsp:sp modelId="{F3346F5A-81CD-0C49-8601-B62BBB5B0FF5}">
      <dsp:nvSpPr>
        <dsp:cNvPr id="0" name=""/>
        <dsp:cNvSpPr/>
      </dsp:nvSpPr>
      <dsp:spPr>
        <a:xfrm>
          <a:off x="0" y="4589310"/>
          <a:ext cx="5994400" cy="756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AFA66F-B574-6B40-A3FA-3865D5DE3E74}">
      <dsp:nvSpPr>
        <dsp:cNvPr id="0" name=""/>
        <dsp:cNvSpPr/>
      </dsp:nvSpPr>
      <dsp:spPr>
        <a:xfrm>
          <a:off x="299720" y="4146510"/>
          <a:ext cx="4196080" cy="885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602" tIns="0" rIns="158602" bIns="0" numCol="1" spcCol="1270" anchor="ctr" anchorCtr="0">
          <a:noAutofit/>
        </a:bodyPr>
        <a:lstStyle/>
        <a:p>
          <a:pPr marL="0" lvl="0" indent="0" algn="l" defTabSz="1333500">
            <a:lnSpc>
              <a:spcPct val="90000"/>
            </a:lnSpc>
            <a:spcBef>
              <a:spcPct val="0"/>
            </a:spcBef>
            <a:spcAft>
              <a:spcPct val="35000"/>
            </a:spcAft>
            <a:buNone/>
          </a:pPr>
          <a:r>
            <a:rPr lang="en-US" sz="3000" kern="1200" baseline="0"/>
            <a:t>AUC-ROC</a:t>
          </a:r>
          <a:endParaRPr lang="en-US" sz="3000" kern="1200"/>
        </a:p>
      </dsp:txBody>
      <dsp:txXfrm>
        <a:off x="342951" y="4189741"/>
        <a:ext cx="4109618"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45AE1-3158-B147-A0C1-1E1FF720B10B}">
      <dsp:nvSpPr>
        <dsp:cNvPr id="0" name=""/>
        <dsp:cNvSpPr/>
      </dsp:nvSpPr>
      <dsp:spPr>
        <a:xfrm>
          <a:off x="0" y="0"/>
          <a:ext cx="7837868" cy="646937"/>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Create binary and numeric variables</a:t>
          </a:r>
        </a:p>
      </dsp:txBody>
      <dsp:txXfrm>
        <a:off x="18948" y="18948"/>
        <a:ext cx="7064080" cy="609041"/>
      </dsp:txXfrm>
    </dsp:sp>
    <dsp:sp modelId="{1897E04C-0BD7-664B-8702-645640F3804F}">
      <dsp:nvSpPr>
        <dsp:cNvPr id="0" name=""/>
        <dsp:cNvSpPr/>
      </dsp:nvSpPr>
      <dsp:spPr>
        <a:xfrm>
          <a:off x="585295" y="736790"/>
          <a:ext cx="7837868" cy="646937"/>
        </a:xfrm>
        <a:prstGeom prst="roundRect">
          <a:avLst>
            <a:gd name="adj" fmla="val 10000"/>
          </a:avLst>
        </a:prstGeom>
        <a:solidFill>
          <a:schemeClr val="accent2">
            <a:hueOff val="1559665"/>
            <a:satOff val="8876"/>
            <a:lumOff val="274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Separate numeric and categoric features</a:t>
          </a:r>
        </a:p>
      </dsp:txBody>
      <dsp:txXfrm>
        <a:off x="604243" y="755738"/>
        <a:ext cx="6794167" cy="609042"/>
      </dsp:txXfrm>
    </dsp:sp>
    <dsp:sp modelId="{7AD77705-DEB7-7D4C-BB91-2EC9C5595E61}">
      <dsp:nvSpPr>
        <dsp:cNvPr id="0" name=""/>
        <dsp:cNvSpPr/>
      </dsp:nvSpPr>
      <dsp:spPr>
        <a:xfrm>
          <a:off x="1170590" y="1473581"/>
          <a:ext cx="7837868" cy="646937"/>
        </a:xfrm>
        <a:prstGeom prst="roundRect">
          <a:avLst>
            <a:gd name="adj" fmla="val 10000"/>
          </a:avLst>
        </a:prstGeom>
        <a:solidFill>
          <a:schemeClr val="accent2">
            <a:hueOff val="3119331"/>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Create subsets target and features</a:t>
          </a:r>
        </a:p>
      </dsp:txBody>
      <dsp:txXfrm>
        <a:off x="1189538" y="1492529"/>
        <a:ext cx="6794167" cy="609042"/>
      </dsp:txXfrm>
    </dsp:sp>
    <dsp:sp modelId="{DB521F9E-8BB4-024C-8E7B-3ACA7EB03BC0}">
      <dsp:nvSpPr>
        <dsp:cNvPr id="0" name=""/>
        <dsp:cNvSpPr/>
      </dsp:nvSpPr>
      <dsp:spPr>
        <a:xfrm>
          <a:off x="1755886" y="2210371"/>
          <a:ext cx="7837868" cy="646937"/>
        </a:xfrm>
        <a:prstGeom prst="roundRect">
          <a:avLst>
            <a:gd name="adj" fmla="val 10000"/>
          </a:avLst>
        </a:prstGeom>
        <a:solidFill>
          <a:schemeClr val="accent2">
            <a:hueOff val="4678996"/>
            <a:satOff val="26628"/>
            <a:lumOff val="823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Imputer and encoder</a:t>
          </a:r>
        </a:p>
      </dsp:txBody>
      <dsp:txXfrm>
        <a:off x="1774834" y="2229319"/>
        <a:ext cx="6794167" cy="609041"/>
      </dsp:txXfrm>
    </dsp:sp>
    <dsp:sp modelId="{E02D3BCC-07F4-804A-A3D4-6539CA7FE769}">
      <dsp:nvSpPr>
        <dsp:cNvPr id="0" name=""/>
        <dsp:cNvSpPr/>
      </dsp:nvSpPr>
      <dsp:spPr>
        <a:xfrm>
          <a:off x="2341181" y="2947162"/>
          <a:ext cx="7837868" cy="646937"/>
        </a:xfrm>
        <a:prstGeom prst="roundRect">
          <a:avLst>
            <a:gd name="adj" fmla="val 10000"/>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dirty="0"/>
            <a:t>Pipeline, transformer and preprocessor</a:t>
          </a:r>
          <a:endParaRPr lang="en-US" sz="2900" kern="1200" dirty="0"/>
        </a:p>
      </dsp:txBody>
      <dsp:txXfrm>
        <a:off x="2360129" y="2966110"/>
        <a:ext cx="6794167" cy="609042"/>
      </dsp:txXfrm>
    </dsp:sp>
    <dsp:sp modelId="{76C2E385-837B-0345-8A71-A4FB686CC3EA}">
      <dsp:nvSpPr>
        <dsp:cNvPr id="0" name=""/>
        <dsp:cNvSpPr/>
      </dsp:nvSpPr>
      <dsp:spPr>
        <a:xfrm>
          <a:off x="7417358" y="472624"/>
          <a:ext cx="420509" cy="42050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11973" y="472624"/>
        <a:ext cx="231279" cy="316433"/>
      </dsp:txXfrm>
    </dsp:sp>
    <dsp:sp modelId="{4AB0ADB3-4B46-EA4F-AA45-BE2E9727696E}">
      <dsp:nvSpPr>
        <dsp:cNvPr id="0" name=""/>
        <dsp:cNvSpPr/>
      </dsp:nvSpPr>
      <dsp:spPr>
        <a:xfrm>
          <a:off x="8002654" y="1209414"/>
          <a:ext cx="420509" cy="420509"/>
        </a:xfrm>
        <a:prstGeom prst="downArrow">
          <a:avLst>
            <a:gd name="adj1" fmla="val 55000"/>
            <a:gd name="adj2" fmla="val 45000"/>
          </a:avLst>
        </a:prstGeom>
        <a:solidFill>
          <a:schemeClr val="accent2">
            <a:tint val="40000"/>
            <a:alpha val="90000"/>
            <a:hueOff val="2070328"/>
            <a:satOff val="9024"/>
            <a:lumOff val="981"/>
            <a:alphaOff val="0"/>
          </a:schemeClr>
        </a:solidFill>
        <a:ln w="12700" cap="flat" cmpd="sng" algn="in">
          <a:solidFill>
            <a:schemeClr val="accent2">
              <a:tint val="40000"/>
              <a:alpha val="90000"/>
              <a:hueOff val="2070328"/>
              <a:satOff val="9024"/>
              <a:lumOff val="9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097269" y="1209414"/>
        <a:ext cx="231279" cy="316433"/>
      </dsp:txXfrm>
    </dsp:sp>
    <dsp:sp modelId="{0A82A500-151B-194A-A6BA-34F20090DB64}">
      <dsp:nvSpPr>
        <dsp:cNvPr id="0" name=""/>
        <dsp:cNvSpPr/>
      </dsp:nvSpPr>
      <dsp:spPr>
        <a:xfrm>
          <a:off x="8587949" y="1935422"/>
          <a:ext cx="420509" cy="420509"/>
        </a:xfrm>
        <a:prstGeom prst="downArrow">
          <a:avLst>
            <a:gd name="adj1" fmla="val 55000"/>
            <a:gd name="adj2" fmla="val 45000"/>
          </a:avLst>
        </a:prstGeom>
        <a:solidFill>
          <a:schemeClr val="accent2">
            <a:tint val="40000"/>
            <a:alpha val="90000"/>
            <a:hueOff val="4140656"/>
            <a:satOff val="18048"/>
            <a:lumOff val="1962"/>
            <a:alphaOff val="0"/>
          </a:schemeClr>
        </a:solidFill>
        <a:ln w="12700" cap="flat" cmpd="sng" algn="in">
          <a:solidFill>
            <a:schemeClr val="accent2">
              <a:tint val="40000"/>
              <a:alpha val="90000"/>
              <a:hueOff val="4140656"/>
              <a:satOff val="18048"/>
              <a:lumOff val="1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682564" y="1935422"/>
        <a:ext cx="231279" cy="316433"/>
      </dsp:txXfrm>
    </dsp:sp>
    <dsp:sp modelId="{27BDF3B0-BA9B-2545-9A60-031F993D04F8}">
      <dsp:nvSpPr>
        <dsp:cNvPr id="0" name=""/>
        <dsp:cNvSpPr/>
      </dsp:nvSpPr>
      <dsp:spPr>
        <a:xfrm>
          <a:off x="9173244" y="2679401"/>
          <a:ext cx="420509" cy="420509"/>
        </a:xfrm>
        <a:prstGeom prst="downArrow">
          <a:avLst>
            <a:gd name="adj1" fmla="val 55000"/>
            <a:gd name="adj2" fmla="val 45000"/>
          </a:avLst>
        </a:prstGeom>
        <a:solidFill>
          <a:schemeClr val="accent2">
            <a:tint val="40000"/>
            <a:alpha val="90000"/>
            <a:hueOff val="6210984"/>
            <a:satOff val="27072"/>
            <a:lumOff val="2943"/>
            <a:alphaOff val="0"/>
          </a:schemeClr>
        </a:solidFill>
        <a:ln w="12700" cap="flat" cmpd="sng" algn="in">
          <a:solidFill>
            <a:schemeClr val="accent2">
              <a:tint val="40000"/>
              <a:alpha val="90000"/>
              <a:hueOff val="6210984"/>
              <a:satOff val="27072"/>
              <a:lumOff val="29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67859" y="2679401"/>
        <a:ext cx="231279" cy="316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8262C-A897-3B47-99BA-BDEEB2A49E71}">
      <dsp:nvSpPr>
        <dsp:cNvPr id="0" name=""/>
        <dsp:cNvSpPr/>
      </dsp:nvSpPr>
      <dsp:spPr>
        <a:xfrm>
          <a:off x="668000" y="805"/>
          <a:ext cx="2763453" cy="1658071"/>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KNN</a:t>
          </a:r>
        </a:p>
      </dsp:txBody>
      <dsp:txXfrm>
        <a:off x="668000" y="805"/>
        <a:ext cx="2763453" cy="1658071"/>
      </dsp:txXfrm>
    </dsp:sp>
    <dsp:sp modelId="{4C8F6FC2-3206-E740-9B03-05D9FABAFF57}">
      <dsp:nvSpPr>
        <dsp:cNvPr id="0" name=""/>
        <dsp:cNvSpPr/>
      </dsp:nvSpPr>
      <dsp:spPr>
        <a:xfrm>
          <a:off x="3707798" y="805"/>
          <a:ext cx="2763453" cy="1658071"/>
        </a:xfrm>
        <a:prstGeom prst="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XGBoost</a:t>
          </a:r>
        </a:p>
      </dsp:txBody>
      <dsp:txXfrm>
        <a:off x="3707798" y="805"/>
        <a:ext cx="2763453" cy="1658071"/>
      </dsp:txXfrm>
    </dsp:sp>
    <dsp:sp modelId="{DE99C71B-155B-EC4E-B1D7-F78B6D16D041}">
      <dsp:nvSpPr>
        <dsp:cNvPr id="0" name=""/>
        <dsp:cNvSpPr/>
      </dsp:nvSpPr>
      <dsp:spPr>
        <a:xfrm>
          <a:off x="6747596" y="805"/>
          <a:ext cx="2763453" cy="1658071"/>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Random Forest</a:t>
          </a:r>
        </a:p>
      </dsp:txBody>
      <dsp:txXfrm>
        <a:off x="6747596" y="805"/>
        <a:ext cx="2763453" cy="1658071"/>
      </dsp:txXfrm>
    </dsp:sp>
    <dsp:sp modelId="{AE1665F2-7E47-2E48-B07C-0FD9E8185988}">
      <dsp:nvSpPr>
        <dsp:cNvPr id="0" name=""/>
        <dsp:cNvSpPr/>
      </dsp:nvSpPr>
      <dsp:spPr>
        <a:xfrm>
          <a:off x="668000" y="1935222"/>
          <a:ext cx="2763453" cy="1658071"/>
        </a:xfrm>
        <a:prstGeom prst="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Decision Tree</a:t>
          </a:r>
        </a:p>
      </dsp:txBody>
      <dsp:txXfrm>
        <a:off x="668000" y="1935222"/>
        <a:ext cx="2763453" cy="1658071"/>
      </dsp:txXfrm>
    </dsp:sp>
    <dsp:sp modelId="{ED2256AF-80A3-634B-9EDB-C41A76409190}">
      <dsp:nvSpPr>
        <dsp:cNvPr id="0" name=""/>
        <dsp:cNvSpPr/>
      </dsp:nvSpPr>
      <dsp:spPr>
        <a:xfrm>
          <a:off x="3707798" y="1935222"/>
          <a:ext cx="2763453" cy="1658071"/>
        </a:xfrm>
        <a:prstGeom prst="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Gradient Boost</a:t>
          </a:r>
        </a:p>
      </dsp:txBody>
      <dsp:txXfrm>
        <a:off x="3707798" y="1935222"/>
        <a:ext cx="2763453" cy="1658071"/>
      </dsp:txXfrm>
    </dsp:sp>
    <dsp:sp modelId="{3A8C322B-6399-C944-991A-4BA149DBE89F}">
      <dsp:nvSpPr>
        <dsp:cNvPr id="0" name=""/>
        <dsp:cNvSpPr/>
      </dsp:nvSpPr>
      <dsp:spPr>
        <a:xfrm>
          <a:off x="6747596" y="1935222"/>
          <a:ext cx="2763453" cy="1658071"/>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Ada Boost</a:t>
          </a:r>
        </a:p>
      </dsp:txBody>
      <dsp:txXfrm>
        <a:off x="6747596" y="1935222"/>
        <a:ext cx="2763453" cy="16580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C46C4-CC82-2443-BC66-66E7E3382DF8}" type="datetimeFigureOut">
              <a:rPr lang="en-US" smtClean="0"/>
              <a:t>4/25/25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41B1F-B409-6141-A606-6496175B7BDD}" type="slidenum">
              <a:rPr lang="en-US" smtClean="0"/>
              <a:t>‹#›</a:t>
            </a:fld>
            <a:endParaRPr lang="en-US"/>
          </a:p>
        </p:txBody>
      </p:sp>
    </p:spTree>
    <p:extLst>
      <p:ext uri="{BB962C8B-B14F-4D97-AF65-F5344CB8AC3E}">
        <p14:creationId xmlns:p14="http://schemas.microsoft.com/office/powerpoint/2010/main" val="1077849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41B1F-B409-6141-A606-6496175B7BDD}" type="slidenum">
              <a:rPr lang="en-US" smtClean="0"/>
              <a:t>9</a:t>
            </a:fld>
            <a:endParaRPr lang="en-US"/>
          </a:p>
        </p:txBody>
      </p:sp>
    </p:spTree>
    <p:extLst>
      <p:ext uri="{BB962C8B-B14F-4D97-AF65-F5344CB8AC3E}">
        <p14:creationId xmlns:p14="http://schemas.microsoft.com/office/powerpoint/2010/main" val="395859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4/25/25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4/25/25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4/25/25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4/25/25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4/25/25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4/25/25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4/25/25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4/25/25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4/25/25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68916-58B2-48F0-B6C8-D995E8977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E0FC3F-3F0F-9DD1-B336-89D4EF009722}"/>
              </a:ext>
            </a:extLst>
          </p:cNvPr>
          <p:cNvPicPr>
            <a:picLocks noChangeAspect="1"/>
          </p:cNvPicPr>
          <p:nvPr/>
        </p:nvPicPr>
        <p:blipFill>
          <a:blip r:embed="rId2"/>
          <a:srcRect l="40643" r="27951"/>
          <a:stretch/>
        </p:blipFill>
        <p:spPr>
          <a:xfrm>
            <a:off x="8362943" y="10"/>
            <a:ext cx="3829057" cy="6857990"/>
          </a:xfrm>
          <a:prstGeom prst="rect">
            <a:avLst/>
          </a:prstGeom>
        </p:spPr>
      </p:pic>
      <p:sp>
        <p:nvSpPr>
          <p:cNvPr id="11" name="Freeform 13">
            <a:extLst>
              <a:ext uri="{FF2B5EF4-FFF2-40B4-BE49-F238E27FC236}">
                <a16:creationId xmlns:a16="http://schemas.microsoft.com/office/drawing/2014/main" id="{BB82496C-9AD4-4916-BAB7-FF3CC04B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0" y="0"/>
            <a:ext cx="9807836"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D4C667C6-6AC7-D5DB-7127-9DBB513E4D77}"/>
              </a:ext>
            </a:extLst>
          </p:cNvPr>
          <p:cNvSpPr>
            <a:spLocks noGrp="1"/>
          </p:cNvSpPr>
          <p:nvPr>
            <p:ph type="ctrTitle"/>
          </p:nvPr>
        </p:nvSpPr>
        <p:spPr>
          <a:xfrm>
            <a:off x="544403" y="1098388"/>
            <a:ext cx="7818540" cy="4394988"/>
          </a:xfrm>
        </p:spPr>
        <p:txBody>
          <a:bodyPr>
            <a:normAutofit/>
          </a:bodyPr>
          <a:lstStyle/>
          <a:p>
            <a:pPr algn="l"/>
            <a:r>
              <a:rPr lang="en-US" sz="5500" b="0" i="0" u="none" strike="noStrike" dirty="0">
                <a:effectLst/>
                <a:latin typeface="-webkit-standard"/>
              </a:rPr>
              <a:t>The Racia</a:t>
            </a:r>
            <a:r>
              <a:rPr lang="en-US" sz="5500" dirty="0">
                <a:latin typeface="-webkit-standard"/>
              </a:rPr>
              <a:t>l </a:t>
            </a:r>
            <a:br>
              <a:rPr lang="en-US" sz="5500" dirty="0">
                <a:latin typeface="-webkit-standard"/>
              </a:rPr>
            </a:br>
            <a:r>
              <a:rPr lang="en-US" sz="5500" b="0" i="0" u="none" strike="noStrike" dirty="0">
                <a:effectLst/>
                <a:latin typeface="-webkit-standard"/>
              </a:rPr>
              <a:t>Disparities </a:t>
            </a:r>
            <a:br>
              <a:rPr lang="en-US" sz="5500" b="0" i="0" u="none" strike="noStrike" dirty="0">
                <a:effectLst/>
                <a:latin typeface="-webkit-standard"/>
              </a:rPr>
            </a:br>
            <a:r>
              <a:rPr lang="en-US" sz="5500" b="0" i="0" u="none" strike="noStrike" dirty="0">
                <a:effectLst/>
                <a:latin typeface="-webkit-standard"/>
              </a:rPr>
              <a:t>of police </a:t>
            </a:r>
            <a:br>
              <a:rPr lang="en-US" sz="5500" b="0" i="0" u="none" strike="noStrike" dirty="0">
                <a:effectLst/>
                <a:latin typeface="-webkit-standard"/>
              </a:rPr>
            </a:br>
            <a:r>
              <a:rPr lang="en-US" sz="5500" b="0" i="0" u="none" strike="noStrike" dirty="0">
                <a:effectLst/>
                <a:latin typeface="-webkit-standard"/>
              </a:rPr>
              <a:t>Killings</a:t>
            </a:r>
            <a:endParaRPr lang="en-US" sz="5500" dirty="0"/>
          </a:p>
        </p:txBody>
      </p:sp>
      <p:sp>
        <p:nvSpPr>
          <p:cNvPr id="3" name="Subtitle 2">
            <a:extLst>
              <a:ext uri="{FF2B5EF4-FFF2-40B4-BE49-F238E27FC236}">
                <a16:creationId xmlns:a16="http://schemas.microsoft.com/office/drawing/2014/main" id="{7FCB309F-BCA5-C40C-2DF9-E25ABC0B2BE0}"/>
              </a:ext>
            </a:extLst>
          </p:cNvPr>
          <p:cNvSpPr>
            <a:spLocks noGrp="1"/>
          </p:cNvSpPr>
          <p:nvPr>
            <p:ph type="subTitle" idx="1"/>
          </p:nvPr>
        </p:nvSpPr>
        <p:spPr>
          <a:xfrm>
            <a:off x="544403" y="5563388"/>
            <a:ext cx="7818540" cy="742279"/>
          </a:xfrm>
        </p:spPr>
        <p:txBody>
          <a:bodyPr>
            <a:normAutofit fontScale="55000" lnSpcReduction="20000"/>
          </a:bodyPr>
          <a:lstStyle/>
          <a:p>
            <a:pPr algn="l"/>
            <a:r>
              <a:rPr lang="en-US" dirty="0" err="1">
                <a:solidFill>
                  <a:schemeClr val="bg2"/>
                </a:solidFill>
              </a:rPr>
              <a:t>RayShawn</a:t>
            </a:r>
            <a:r>
              <a:rPr lang="en-US" dirty="0">
                <a:solidFill>
                  <a:schemeClr val="bg2"/>
                </a:solidFill>
              </a:rPr>
              <a:t> Williams</a:t>
            </a:r>
          </a:p>
          <a:p>
            <a:pPr algn="l"/>
            <a:r>
              <a:rPr lang="en-US" dirty="0">
                <a:solidFill>
                  <a:schemeClr val="bg2"/>
                </a:solidFill>
              </a:rPr>
              <a:t>Prof. Edmund Ameyaw</a:t>
            </a:r>
          </a:p>
          <a:p>
            <a:pPr algn="l"/>
            <a:r>
              <a:rPr lang="en-US" dirty="0">
                <a:solidFill>
                  <a:schemeClr val="bg2"/>
                </a:solidFill>
              </a:rPr>
              <a:t>DATA 303</a:t>
            </a:r>
          </a:p>
        </p:txBody>
      </p:sp>
      <p:sp>
        <p:nvSpPr>
          <p:cNvPr id="13" name="Rectangle 12">
            <a:extLst>
              <a:ext uri="{FF2B5EF4-FFF2-40B4-BE49-F238E27FC236}">
                <a16:creationId xmlns:a16="http://schemas.microsoft.com/office/drawing/2014/main" id="{517C1286-B472-4907-9B47-E8C9FE29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16">
            <a:extLst>
              <a:ext uri="{FF2B5EF4-FFF2-40B4-BE49-F238E27FC236}">
                <a16:creationId xmlns:a16="http://schemas.microsoft.com/office/drawing/2014/main" id="{28B35564-38A4-457A-BD01-15D6F165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33061"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bg2"/>
          </a:solidFill>
          <a:ln w="0">
            <a:noFill/>
            <a:prstDash val="solid"/>
            <a:round/>
            <a:headEnd/>
            <a:tailEnd/>
          </a:ln>
        </p:spPr>
        <p:txBody>
          <a:bodyPr/>
          <a:lstStyle/>
          <a:p>
            <a:endParaRPr lang="en-US"/>
          </a:p>
        </p:txBody>
      </p:sp>
    </p:spTree>
    <p:extLst>
      <p:ext uri="{BB962C8B-B14F-4D97-AF65-F5344CB8AC3E}">
        <p14:creationId xmlns:p14="http://schemas.microsoft.com/office/powerpoint/2010/main" val="917686479"/>
      </p:ext>
    </p:extLst>
  </p:cSld>
  <p:clrMapOvr>
    <a:masterClrMapping/>
  </p:clrMapOvr>
  <mc:AlternateContent xmlns:mc="http://schemas.openxmlformats.org/markup-compatibility/2006" xmlns:p14="http://schemas.microsoft.com/office/powerpoint/2010/main">
    <mc:Choice Requires="p14">
      <p:transition spd="slow" p14:dur="2000" advTm="55828"/>
    </mc:Choice>
    <mc:Fallback xmlns="">
      <p:transition spd="slow" advTm="55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par>
                          <p:cTn id="11" fill="hold">
                            <p:stCondLst>
                              <p:cond delay="220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2700"/>
                            </p:stCondLst>
                            <p:childTnLst>
                              <p:par>
                                <p:cTn id="16" presetID="10" presetClass="entr" presetSubtype="0" fill="hold" grpId="0" nodeType="afterEffect">
                                  <p:stCondLst>
                                    <p:cond delay="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311D-1E44-F697-A1B5-D8DC74BCB999}"/>
            </a:ext>
          </a:extLst>
        </p:cNvPr>
        <p:cNvGrpSpPr/>
        <p:nvPr/>
      </p:nvGrpSpPr>
      <p:grpSpPr>
        <a:xfrm>
          <a:off x="0" y="0"/>
          <a:ext cx="0" cy="0"/>
          <a:chOff x="0" y="0"/>
          <a:chExt cx="0" cy="0"/>
        </a:xfrm>
      </p:grpSpPr>
      <p:pic>
        <p:nvPicPr>
          <p:cNvPr id="13" name="Picture 12" descr="A screenshot of a computer&#10;&#10;AI-generated content may be incorrect.">
            <a:extLst>
              <a:ext uri="{FF2B5EF4-FFF2-40B4-BE49-F238E27FC236}">
                <a16:creationId xmlns:a16="http://schemas.microsoft.com/office/drawing/2014/main" id="{1E913908-FA94-A0C5-2DA2-4BB5FCCD1B63}"/>
              </a:ext>
            </a:extLst>
          </p:cNvPr>
          <p:cNvPicPr>
            <a:picLocks noChangeAspect="1"/>
          </p:cNvPicPr>
          <p:nvPr/>
        </p:nvPicPr>
        <p:blipFill>
          <a:blip r:embed="rId2"/>
          <a:srcRect l="23223" t="23530" b="9117"/>
          <a:stretch/>
        </p:blipFill>
        <p:spPr>
          <a:xfrm>
            <a:off x="1166617" y="103031"/>
            <a:ext cx="10733288" cy="6679301"/>
          </a:xfrm>
          <a:prstGeom prst="rect">
            <a:avLst/>
          </a:prstGeom>
        </p:spPr>
      </p:pic>
    </p:spTree>
    <p:extLst>
      <p:ext uri="{BB962C8B-B14F-4D97-AF65-F5344CB8AC3E}">
        <p14:creationId xmlns:p14="http://schemas.microsoft.com/office/powerpoint/2010/main" val="315174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D0842-0EF0-1D75-8B99-96C9AB83CAE1}"/>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0D37F03-26DD-AF7C-4824-2FA2A44664C7}"/>
              </a:ext>
            </a:extLst>
          </p:cNvPr>
          <p:cNvPicPr>
            <a:picLocks noChangeAspect="1"/>
          </p:cNvPicPr>
          <p:nvPr/>
        </p:nvPicPr>
        <p:blipFill>
          <a:blip r:embed="rId2"/>
          <a:srcRect l="23041" t="22829" r="4900" b="5407"/>
          <a:stretch/>
        </p:blipFill>
        <p:spPr>
          <a:xfrm>
            <a:off x="1167126" y="1"/>
            <a:ext cx="10648637" cy="6870246"/>
          </a:xfrm>
          <a:prstGeom prst="rect">
            <a:avLst/>
          </a:prstGeom>
        </p:spPr>
      </p:pic>
    </p:spTree>
    <p:extLst>
      <p:ext uri="{BB962C8B-B14F-4D97-AF65-F5344CB8AC3E}">
        <p14:creationId xmlns:p14="http://schemas.microsoft.com/office/powerpoint/2010/main" val="65546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AFE90171-789B-C421-F07B-BF7C5EA3DE65}"/>
              </a:ext>
            </a:extLst>
          </p:cNvPr>
          <p:cNvPicPr>
            <a:picLocks noChangeAspect="1"/>
          </p:cNvPicPr>
          <p:nvPr/>
        </p:nvPicPr>
        <p:blipFill>
          <a:blip r:embed="rId2"/>
          <a:srcRect l="23039" t="24470" b="6706"/>
          <a:stretch/>
        </p:blipFill>
        <p:spPr>
          <a:xfrm>
            <a:off x="914401" y="103031"/>
            <a:ext cx="10985678" cy="6754969"/>
          </a:xfrm>
          <a:prstGeom prst="rect">
            <a:avLst/>
          </a:prstGeom>
        </p:spPr>
      </p:pic>
    </p:spTree>
    <p:extLst>
      <p:ext uri="{BB962C8B-B14F-4D97-AF65-F5344CB8AC3E}">
        <p14:creationId xmlns:p14="http://schemas.microsoft.com/office/powerpoint/2010/main" val="191641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BF978B-A302-7DA3-9104-D43F5D2F48C4}"/>
              </a:ext>
            </a:extLst>
          </p:cNvPr>
          <p:cNvPicPr>
            <a:picLocks noChangeAspect="1"/>
          </p:cNvPicPr>
          <p:nvPr/>
        </p:nvPicPr>
        <p:blipFill>
          <a:blip r:embed="rId2"/>
          <a:srcRect l="23039" t="23235" b="5294"/>
          <a:stretch/>
        </p:blipFill>
        <p:spPr>
          <a:xfrm>
            <a:off x="971551" y="0"/>
            <a:ext cx="10901362" cy="6858000"/>
          </a:xfrm>
          <a:prstGeom prst="rect">
            <a:avLst/>
          </a:prstGeom>
        </p:spPr>
      </p:pic>
    </p:spTree>
    <p:extLst>
      <p:ext uri="{BB962C8B-B14F-4D97-AF65-F5344CB8AC3E}">
        <p14:creationId xmlns:p14="http://schemas.microsoft.com/office/powerpoint/2010/main" val="3478465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61253AA0-BF4D-BBF6-0016-9BBEF4D58D44}"/>
              </a:ext>
            </a:extLst>
          </p:cNvPr>
          <p:cNvPicPr>
            <a:picLocks noChangeAspect="1"/>
          </p:cNvPicPr>
          <p:nvPr/>
        </p:nvPicPr>
        <p:blipFill>
          <a:blip r:embed="rId2"/>
          <a:srcRect l="22671" t="24118" b="4705"/>
          <a:stretch/>
        </p:blipFill>
        <p:spPr>
          <a:xfrm>
            <a:off x="1028701" y="0"/>
            <a:ext cx="10829924" cy="6858001"/>
          </a:xfrm>
          <a:prstGeom prst="rect">
            <a:avLst/>
          </a:prstGeom>
        </p:spPr>
      </p:pic>
    </p:spTree>
    <p:extLst>
      <p:ext uri="{BB962C8B-B14F-4D97-AF65-F5344CB8AC3E}">
        <p14:creationId xmlns:p14="http://schemas.microsoft.com/office/powerpoint/2010/main" val="694056713"/>
      </p:ext>
    </p:extLst>
  </p:cSld>
  <p:clrMapOvr>
    <a:masterClrMapping/>
  </p:clrMapOvr>
  <mc:AlternateContent xmlns:mc="http://schemas.openxmlformats.org/markup-compatibility/2006" xmlns:p14="http://schemas.microsoft.com/office/powerpoint/2010/main">
    <mc:Choice Requires="p14">
      <p:transition spd="slow" p14:dur="2000" advTm="113113"/>
    </mc:Choice>
    <mc:Fallback xmlns="">
      <p:transition spd="slow" advTm="11311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42585-5449-BD0D-EC3C-61935DB8FE1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BC75703-8517-138D-A5BE-5A94DCD5386B}"/>
              </a:ext>
            </a:extLst>
          </p:cNvPr>
          <p:cNvPicPr>
            <a:picLocks noChangeAspect="1"/>
          </p:cNvPicPr>
          <p:nvPr/>
        </p:nvPicPr>
        <p:blipFill>
          <a:blip r:embed="rId2"/>
          <a:srcRect l="23775" t="24118" b="5587"/>
          <a:stretch/>
        </p:blipFill>
        <p:spPr>
          <a:xfrm>
            <a:off x="1042989" y="90153"/>
            <a:ext cx="10829924" cy="6610686"/>
          </a:xfrm>
          <a:prstGeom prst="rect">
            <a:avLst/>
          </a:prstGeom>
        </p:spPr>
      </p:pic>
    </p:spTree>
    <p:extLst>
      <p:ext uri="{BB962C8B-B14F-4D97-AF65-F5344CB8AC3E}">
        <p14:creationId xmlns:p14="http://schemas.microsoft.com/office/powerpoint/2010/main" val="651390694"/>
      </p:ext>
    </p:extLst>
  </p:cSld>
  <p:clrMapOvr>
    <a:masterClrMapping/>
  </p:clrMapOvr>
  <mc:AlternateContent xmlns:mc="http://schemas.openxmlformats.org/markup-compatibility/2006" xmlns:p14="http://schemas.microsoft.com/office/powerpoint/2010/main">
    <mc:Choice Requires="p14">
      <p:transition spd="slow" p14:dur="2000" advTm="113113"/>
    </mc:Choice>
    <mc:Fallback xmlns="">
      <p:transition spd="slow" advTm="11311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B4A3-5380-2BDD-C6A2-0E41F987DFF6}"/>
              </a:ext>
            </a:extLst>
          </p:cNvPr>
          <p:cNvSpPr>
            <a:spLocks noGrp="1"/>
          </p:cNvSpPr>
          <p:nvPr>
            <p:ph type="title"/>
          </p:nvPr>
        </p:nvSpPr>
        <p:spPr/>
        <p:txBody>
          <a:bodyPr/>
          <a:lstStyle/>
          <a:p>
            <a:r>
              <a:rPr lang="en-US" dirty="0"/>
              <a:t>Months Without Training</a:t>
            </a:r>
          </a:p>
        </p:txBody>
      </p:sp>
      <p:pic>
        <p:nvPicPr>
          <p:cNvPr id="4" name="Picture 3">
            <a:extLst>
              <a:ext uri="{FF2B5EF4-FFF2-40B4-BE49-F238E27FC236}">
                <a16:creationId xmlns:a16="http://schemas.microsoft.com/office/drawing/2014/main" id="{D1A0DB4C-3263-8298-BB76-849A14A69FF0}"/>
              </a:ext>
            </a:extLst>
          </p:cNvPr>
          <p:cNvPicPr>
            <a:picLocks noChangeAspect="1"/>
          </p:cNvPicPr>
          <p:nvPr/>
        </p:nvPicPr>
        <p:blipFill>
          <a:blip r:embed="rId2"/>
          <a:stretch>
            <a:fillRect/>
          </a:stretch>
        </p:blipFill>
        <p:spPr>
          <a:xfrm>
            <a:off x="928688" y="1191491"/>
            <a:ext cx="10972800" cy="5578310"/>
          </a:xfrm>
          <a:prstGeom prst="rect">
            <a:avLst/>
          </a:prstGeom>
        </p:spPr>
      </p:pic>
    </p:spTree>
    <p:extLst>
      <p:ext uri="{BB962C8B-B14F-4D97-AF65-F5344CB8AC3E}">
        <p14:creationId xmlns:p14="http://schemas.microsoft.com/office/powerpoint/2010/main" val="4017731638"/>
      </p:ext>
    </p:extLst>
  </p:cSld>
  <p:clrMapOvr>
    <a:masterClrMapping/>
  </p:clrMapOvr>
  <mc:AlternateContent xmlns:mc="http://schemas.openxmlformats.org/markup-compatibility/2006" xmlns:p14="http://schemas.microsoft.com/office/powerpoint/2010/main">
    <mc:Choice Requires="p14">
      <p:transition spd="slow" p14:dur="2000" advTm="61035"/>
    </mc:Choice>
    <mc:Fallback xmlns="">
      <p:transition spd="slow" advTm="6103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493C-4C41-99EE-1BB3-966CEF861748}"/>
              </a:ext>
            </a:extLst>
          </p:cNvPr>
          <p:cNvSpPr>
            <a:spLocks noGrp="1"/>
          </p:cNvSpPr>
          <p:nvPr>
            <p:ph type="title"/>
          </p:nvPr>
        </p:nvSpPr>
        <p:spPr/>
        <p:txBody>
          <a:bodyPr/>
          <a:lstStyle/>
          <a:p>
            <a:r>
              <a:rPr lang="en-US" dirty="0"/>
              <a:t>Required basic training</a:t>
            </a:r>
          </a:p>
        </p:txBody>
      </p:sp>
      <p:pic>
        <p:nvPicPr>
          <p:cNvPr id="4" name="Picture 3">
            <a:extLst>
              <a:ext uri="{FF2B5EF4-FFF2-40B4-BE49-F238E27FC236}">
                <a16:creationId xmlns:a16="http://schemas.microsoft.com/office/drawing/2014/main" id="{8516560E-00EC-D640-649A-F4D34982BCEF}"/>
              </a:ext>
            </a:extLst>
          </p:cNvPr>
          <p:cNvPicPr>
            <a:picLocks noChangeAspect="1"/>
          </p:cNvPicPr>
          <p:nvPr/>
        </p:nvPicPr>
        <p:blipFill>
          <a:blip r:embed="rId2"/>
          <a:stretch>
            <a:fillRect/>
          </a:stretch>
        </p:blipFill>
        <p:spPr>
          <a:xfrm>
            <a:off x="914401" y="1173373"/>
            <a:ext cx="10987088" cy="5683793"/>
          </a:xfrm>
          <a:prstGeom prst="rect">
            <a:avLst/>
          </a:prstGeom>
        </p:spPr>
      </p:pic>
    </p:spTree>
    <p:extLst>
      <p:ext uri="{BB962C8B-B14F-4D97-AF65-F5344CB8AC3E}">
        <p14:creationId xmlns:p14="http://schemas.microsoft.com/office/powerpoint/2010/main" val="3483330944"/>
      </p:ext>
    </p:extLst>
  </p:cSld>
  <p:clrMapOvr>
    <a:masterClrMapping/>
  </p:clrMapOvr>
  <mc:AlternateContent xmlns:mc="http://schemas.openxmlformats.org/markup-compatibility/2006" xmlns:p14="http://schemas.microsoft.com/office/powerpoint/2010/main">
    <mc:Choice Requires="p14">
      <p:transition spd="slow" p14:dur="2000" advTm="77754"/>
    </mc:Choice>
    <mc:Fallback xmlns="">
      <p:transition spd="slow" advTm="7775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6" name="Rectangle 15">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4">
            <a:extLst>
              <a:ext uri="{FF2B5EF4-FFF2-40B4-BE49-F238E27FC236}">
                <a16:creationId xmlns:a16="http://schemas.microsoft.com/office/drawing/2014/main" id="{BE74152E-EC02-66DC-80F6-CAC3C87C786E}"/>
              </a:ext>
            </a:extLst>
          </p:cNvPr>
          <p:cNvSpPr>
            <a:spLocks noGrp="1"/>
          </p:cNvSpPr>
          <p:nvPr>
            <p:ph type="title"/>
          </p:nvPr>
        </p:nvSpPr>
        <p:spPr>
          <a:xfrm>
            <a:off x="1251678" y="382385"/>
            <a:ext cx="10178322" cy="1492132"/>
          </a:xfrm>
        </p:spPr>
        <p:txBody>
          <a:bodyPr vert="horz" lIns="91440" tIns="45720" rIns="91440" bIns="45720" rtlCol="0" anchor="ctr">
            <a:normAutofit/>
          </a:bodyPr>
          <a:lstStyle/>
          <a:p>
            <a:pPr>
              <a:lnSpc>
                <a:spcPct val="90000"/>
              </a:lnSpc>
            </a:pPr>
            <a:r>
              <a:rPr lang="en-US" sz="5100" spc="200">
                <a:solidFill>
                  <a:schemeClr val="tx2"/>
                </a:solidFill>
                <a:latin typeface="+mj-lt"/>
              </a:rPr>
              <a:t>Data Cleaning</a:t>
            </a:r>
          </a:p>
        </p:txBody>
      </p:sp>
      <p:sp>
        <p:nvSpPr>
          <p:cNvPr id="20"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22" name="Rectangle 21">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5">
            <a:extLst>
              <a:ext uri="{FF2B5EF4-FFF2-40B4-BE49-F238E27FC236}">
                <a16:creationId xmlns:a16="http://schemas.microsoft.com/office/drawing/2014/main" id="{C6B1B8BE-2BBB-B1AF-81F2-C730508F9FE3}"/>
              </a:ext>
            </a:extLst>
          </p:cNvPr>
          <p:cNvGraphicFramePr>
            <a:graphicFrameLocks noGrp="1"/>
          </p:cNvGraphicFramePr>
          <p:nvPr>
            <p:ph idx="1"/>
            <p:extLst>
              <p:ext uri="{D42A27DB-BD31-4B8C-83A1-F6EECF244321}">
                <p14:modId xmlns:p14="http://schemas.microsoft.com/office/powerpoint/2010/main" val="120133001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raight Connector 3">
            <a:extLst>
              <a:ext uri="{FF2B5EF4-FFF2-40B4-BE49-F238E27FC236}">
                <a16:creationId xmlns:a16="http://schemas.microsoft.com/office/drawing/2014/main" id="{FFD9732C-5265-BB20-A46F-F20C694A594E}"/>
              </a:ext>
            </a:extLst>
          </p:cNvPr>
          <p:cNvSpPr/>
          <p:nvPr/>
        </p:nvSpPr>
        <p:spPr>
          <a:xfrm>
            <a:off x="1250950" y="5880100"/>
            <a:ext cx="10179050" cy="0"/>
          </a:xfrm>
          <a:prstGeom prst="line">
            <a:avLst/>
          </a:prstGeom>
        </p:spPr>
        <p:style>
          <a:lnRef idx="2">
            <a:schemeClr val="accent5">
              <a:hueOff val="19114680"/>
              <a:satOff val="-40837"/>
              <a:lumOff val="-17059"/>
              <a:alphaOff val="0"/>
            </a:schemeClr>
          </a:lnRef>
          <a:fillRef idx="1">
            <a:schemeClr val="accent5">
              <a:hueOff val="19114680"/>
              <a:satOff val="-40837"/>
              <a:lumOff val="-17059"/>
              <a:alphaOff val="0"/>
            </a:schemeClr>
          </a:fillRef>
          <a:effectRef idx="0">
            <a:schemeClr val="accent5">
              <a:hueOff val="19114680"/>
              <a:satOff val="-40837"/>
              <a:lumOff val="-17059"/>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967102476"/>
      </p:ext>
    </p:extLst>
  </p:cSld>
  <p:clrMapOvr>
    <a:masterClrMapping/>
  </p:clrMapOvr>
  <mc:AlternateContent xmlns:mc="http://schemas.openxmlformats.org/markup-compatibility/2006" xmlns:p14="http://schemas.microsoft.com/office/powerpoint/2010/main">
    <mc:Choice Requires="p14">
      <p:transition spd="slow" p14:dur="2000" advTm="3090"/>
    </mc:Choice>
    <mc:Fallback xmlns="">
      <p:transition spd="slow" advTm="30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5" name="Rectangle 24">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7" name="Rectangle 26">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DCDF488A-B2DC-CDC4-4D30-BE3E07FA7AA8}"/>
              </a:ext>
            </a:extLst>
          </p:cNvPr>
          <p:cNvSpPr>
            <a:spLocks noGrp="1"/>
          </p:cNvSpPr>
          <p:nvPr>
            <p:ph type="title"/>
          </p:nvPr>
        </p:nvSpPr>
        <p:spPr>
          <a:xfrm>
            <a:off x="1251678" y="382385"/>
            <a:ext cx="10178322" cy="1492132"/>
          </a:xfrm>
        </p:spPr>
        <p:txBody>
          <a:bodyPr vert="horz" lIns="91440" tIns="45720" rIns="91440" bIns="45720" rtlCol="0" anchor="ctr">
            <a:normAutofit/>
          </a:bodyPr>
          <a:lstStyle/>
          <a:p>
            <a:pPr>
              <a:lnSpc>
                <a:spcPct val="90000"/>
              </a:lnSpc>
            </a:pPr>
            <a:r>
              <a:rPr lang="en-US" sz="5100" spc="200" dirty="0">
                <a:solidFill>
                  <a:schemeClr val="tx2"/>
                </a:solidFill>
                <a:latin typeface="+mj-lt"/>
              </a:rPr>
              <a:t>Exploratory Data Analysis</a:t>
            </a:r>
          </a:p>
        </p:txBody>
      </p:sp>
      <p:sp>
        <p:nvSpPr>
          <p:cNvPr id="29"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31" name="Rectangle 30">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ext Placeholder 3">
            <a:extLst>
              <a:ext uri="{FF2B5EF4-FFF2-40B4-BE49-F238E27FC236}">
                <a16:creationId xmlns:a16="http://schemas.microsoft.com/office/drawing/2014/main" id="{9F83AA37-EAA5-C710-D048-C59CDFA23778}"/>
              </a:ext>
            </a:extLst>
          </p:cNvPr>
          <p:cNvGraphicFramePr/>
          <p:nvPr>
            <p:extLst>
              <p:ext uri="{D42A27DB-BD31-4B8C-83A1-F6EECF244321}">
                <p14:modId xmlns:p14="http://schemas.microsoft.com/office/powerpoint/2010/main" val="130162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311950"/>
      </p:ext>
    </p:extLst>
  </p:cSld>
  <p:clrMapOvr>
    <a:masterClrMapping/>
  </p:clrMapOvr>
  <mc:AlternateContent xmlns:mc="http://schemas.openxmlformats.org/markup-compatibility/2006" xmlns:p14="http://schemas.microsoft.com/office/powerpoint/2010/main">
    <mc:Choice Requires="p14">
      <p:transition spd="slow" p14:dur="2000" advTm="81895"/>
    </mc:Choice>
    <mc:Fallback xmlns="">
      <p:transition spd="slow" advTm="818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90AE-938D-BED8-A48B-4FBCA7ABFAB2}"/>
              </a:ext>
            </a:extLst>
          </p:cNvPr>
          <p:cNvSpPr>
            <a:spLocks noGrp="1"/>
          </p:cNvSpPr>
          <p:nvPr>
            <p:ph type="title"/>
          </p:nvPr>
        </p:nvSpPr>
        <p:spPr/>
        <p:txBody>
          <a:bodyPr/>
          <a:lstStyle/>
          <a:p>
            <a:r>
              <a:rPr lang="en-US" dirty="0"/>
              <a:t>Problem Framing</a:t>
            </a:r>
          </a:p>
        </p:txBody>
      </p:sp>
      <p:graphicFrame>
        <p:nvGraphicFramePr>
          <p:cNvPr id="14" name="Content Placeholder 2">
            <a:extLst>
              <a:ext uri="{FF2B5EF4-FFF2-40B4-BE49-F238E27FC236}">
                <a16:creationId xmlns:a16="http://schemas.microsoft.com/office/drawing/2014/main" id="{249F840D-57C2-62E0-3753-F312F5048CA8}"/>
              </a:ext>
            </a:extLst>
          </p:cNvPr>
          <p:cNvGraphicFramePr>
            <a:graphicFrameLocks noGrp="1"/>
          </p:cNvGraphicFramePr>
          <p:nvPr>
            <p:ph idx="1"/>
            <p:extLst>
              <p:ext uri="{D42A27DB-BD31-4B8C-83A1-F6EECF244321}">
                <p14:modId xmlns:p14="http://schemas.microsoft.com/office/powerpoint/2010/main" val="2001813371"/>
              </p:ext>
            </p:extLst>
          </p:nvPr>
        </p:nvGraphicFramePr>
        <p:xfrm>
          <a:off x="1628363" y="3010725"/>
          <a:ext cx="10178322" cy="384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E445A6B-FC99-7E6B-CE42-811D7BB111B3}"/>
              </a:ext>
            </a:extLst>
          </p:cNvPr>
          <p:cNvSpPr txBox="1"/>
          <p:nvPr/>
        </p:nvSpPr>
        <p:spPr>
          <a:xfrm>
            <a:off x="1251678" y="1382751"/>
            <a:ext cx="7712304" cy="369332"/>
          </a:xfrm>
          <a:prstGeom prst="rect">
            <a:avLst/>
          </a:prstGeom>
          <a:noFill/>
        </p:spPr>
        <p:txBody>
          <a:bodyPr wrap="none" rtlCol="0">
            <a:spAutoFit/>
          </a:bodyPr>
          <a:lstStyle/>
          <a:p>
            <a:r>
              <a:rPr lang="en-US" b="1" dirty="0"/>
              <a:t>Research Question:  Are people of color target by the ”justice system”</a:t>
            </a:r>
          </a:p>
        </p:txBody>
      </p:sp>
      <p:sp>
        <p:nvSpPr>
          <p:cNvPr id="6" name="TextBox 5">
            <a:extLst>
              <a:ext uri="{FF2B5EF4-FFF2-40B4-BE49-F238E27FC236}">
                <a16:creationId xmlns:a16="http://schemas.microsoft.com/office/drawing/2014/main" id="{4ABAE317-B78D-6FEB-13B8-B17BD5F936CF}"/>
              </a:ext>
            </a:extLst>
          </p:cNvPr>
          <p:cNvSpPr txBox="1"/>
          <p:nvPr/>
        </p:nvSpPr>
        <p:spPr>
          <a:xfrm>
            <a:off x="1251678" y="1896820"/>
            <a:ext cx="7603107" cy="1015663"/>
          </a:xfrm>
          <a:prstGeom prst="rect">
            <a:avLst/>
          </a:prstGeom>
          <a:noFill/>
        </p:spPr>
        <p:txBody>
          <a:bodyPr wrap="square" rtlCol="0">
            <a:spAutoFit/>
          </a:bodyPr>
          <a:lstStyle/>
          <a:p>
            <a:r>
              <a:rPr lang="en-US" sz="2000" dirty="0"/>
              <a:t>Objectives:</a:t>
            </a:r>
          </a:p>
          <a:p>
            <a:pPr marL="285750" indent="-285750">
              <a:buFont typeface="Arial" panose="020B0604020202020204" pitchFamily="34" charset="0"/>
              <a:buChar char="•"/>
            </a:pPr>
            <a:r>
              <a:rPr lang="en-US" sz="2000" dirty="0"/>
              <a:t>Prove racial disparities </a:t>
            </a:r>
          </a:p>
          <a:p>
            <a:pPr marL="285750" indent="-285750">
              <a:buFont typeface="Arial" panose="020B0604020202020204" pitchFamily="34" charset="0"/>
              <a:buChar char="•"/>
            </a:pPr>
            <a:r>
              <a:rPr lang="en-US" sz="2000" dirty="0"/>
              <a:t>Provide ways to reduce police killings by use of force</a:t>
            </a:r>
          </a:p>
        </p:txBody>
      </p:sp>
    </p:spTree>
    <p:extLst>
      <p:ext uri="{BB962C8B-B14F-4D97-AF65-F5344CB8AC3E}">
        <p14:creationId xmlns:p14="http://schemas.microsoft.com/office/powerpoint/2010/main" val="707669900"/>
      </p:ext>
    </p:extLst>
  </p:cSld>
  <p:clrMapOvr>
    <a:masterClrMapping/>
  </p:clrMapOvr>
  <mc:AlternateContent xmlns:mc="http://schemas.openxmlformats.org/markup-compatibility/2006" xmlns:p14="http://schemas.microsoft.com/office/powerpoint/2010/main">
    <mc:Choice Requires="p14">
      <p:transition spd="slow" p14:dur="2000" advTm="92977"/>
    </mc:Choice>
    <mc:Fallback xmlns="">
      <p:transition spd="slow" advTm="9297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32" name="Rectangle 3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28A32994-6735-1D93-0A0F-29850904B5D8}"/>
              </a:ext>
            </a:extLst>
          </p:cNvPr>
          <p:cNvSpPr>
            <a:spLocks noGrp="1"/>
          </p:cNvSpPr>
          <p:nvPr>
            <p:ph type="title"/>
          </p:nvPr>
        </p:nvSpPr>
        <p:spPr>
          <a:xfrm>
            <a:off x="885825" y="645106"/>
            <a:ext cx="3750183" cy="5421435"/>
          </a:xfrm>
        </p:spPr>
        <p:txBody>
          <a:bodyPr vert="horz" lIns="91440" tIns="45720" rIns="91440" bIns="45720" rtlCol="0" anchor="ctr">
            <a:normAutofit/>
          </a:bodyPr>
          <a:lstStyle/>
          <a:p>
            <a:pPr>
              <a:lnSpc>
                <a:spcPct val="90000"/>
              </a:lnSpc>
            </a:pPr>
            <a:r>
              <a:rPr lang="en-US" sz="3400" spc="200" dirty="0">
                <a:solidFill>
                  <a:schemeClr val="tx2"/>
                </a:solidFill>
                <a:latin typeface="+mj-lt"/>
              </a:rPr>
              <a:t>Methodologies</a:t>
            </a:r>
          </a:p>
        </p:txBody>
      </p:sp>
      <p:graphicFrame>
        <p:nvGraphicFramePr>
          <p:cNvPr id="6" name="Text Placeholder 3">
            <a:extLst>
              <a:ext uri="{FF2B5EF4-FFF2-40B4-BE49-F238E27FC236}">
                <a16:creationId xmlns:a16="http://schemas.microsoft.com/office/drawing/2014/main" id="{D61FE146-2D45-8237-47F7-62ACA04AC71E}"/>
              </a:ext>
            </a:extLst>
          </p:cNvPr>
          <p:cNvGraphicFramePr/>
          <p:nvPr>
            <p:extLst>
              <p:ext uri="{D42A27DB-BD31-4B8C-83A1-F6EECF244321}">
                <p14:modId xmlns:p14="http://schemas.microsoft.com/office/powerpoint/2010/main" val="2079124586"/>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06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5" name="Rectangle 24">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7" name="Rectangle 26">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F40B4D4-5118-911E-6A4F-AC021CEB3532}"/>
              </a:ext>
            </a:extLst>
          </p:cNvPr>
          <p:cNvSpPr>
            <a:spLocks noGrp="1"/>
          </p:cNvSpPr>
          <p:nvPr>
            <p:ph type="title"/>
          </p:nvPr>
        </p:nvSpPr>
        <p:spPr>
          <a:xfrm>
            <a:off x="1251678" y="382385"/>
            <a:ext cx="10178322" cy="1492132"/>
          </a:xfrm>
        </p:spPr>
        <p:txBody>
          <a:bodyPr vert="horz" lIns="91440" tIns="45720" rIns="91440" bIns="45720" rtlCol="0" anchor="ctr">
            <a:normAutofit/>
          </a:bodyPr>
          <a:lstStyle/>
          <a:p>
            <a:pPr>
              <a:lnSpc>
                <a:spcPct val="90000"/>
              </a:lnSpc>
            </a:pPr>
            <a:r>
              <a:rPr lang="en-US" sz="5100" spc="200">
                <a:solidFill>
                  <a:schemeClr val="tx2"/>
                </a:solidFill>
                <a:latin typeface="+mj-lt"/>
              </a:rPr>
              <a:t>Feature Engineering </a:t>
            </a:r>
          </a:p>
        </p:txBody>
      </p:sp>
      <p:sp>
        <p:nvSpPr>
          <p:cNvPr id="29"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31" name="Rectangle 30">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ext Placeholder 3">
            <a:extLst>
              <a:ext uri="{FF2B5EF4-FFF2-40B4-BE49-F238E27FC236}">
                <a16:creationId xmlns:a16="http://schemas.microsoft.com/office/drawing/2014/main" id="{40758A66-3FED-9E48-F23A-8C82C4C659F2}"/>
              </a:ext>
            </a:extLst>
          </p:cNvPr>
          <p:cNvGraphicFramePr/>
          <p:nvPr>
            <p:extLst>
              <p:ext uri="{D42A27DB-BD31-4B8C-83A1-F6EECF244321}">
                <p14:modId xmlns:p14="http://schemas.microsoft.com/office/powerpoint/2010/main" val="343343244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949163"/>
      </p:ext>
    </p:extLst>
  </p:cSld>
  <p:clrMapOvr>
    <a:masterClrMapping/>
  </p:clrMapOvr>
  <mc:AlternateContent xmlns:mc="http://schemas.openxmlformats.org/markup-compatibility/2006" xmlns:p14="http://schemas.microsoft.com/office/powerpoint/2010/main">
    <mc:Choice Requires="p14">
      <p:transition spd="slow" p14:dur="2000" advTm="2996"/>
    </mc:Choice>
    <mc:Fallback xmlns="">
      <p:transition spd="slow" advTm="299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042" name="Rectangle 104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44" name="Rectangle 1043">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4">
            <a:extLst>
              <a:ext uri="{FF2B5EF4-FFF2-40B4-BE49-F238E27FC236}">
                <a16:creationId xmlns:a16="http://schemas.microsoft.com/office/drawing/2014/main" id="{C67B6C09-722F-FB51-87DF-30976851AA27}"/>
              </a:ext>
            </a:extLst>
          </p:cNvPr>
          <p:cNvSpPr>
            <a:spLocks noGrp="1"/>
          </p:cNvSpPr>
          <p:nvPr>
            <p:ph type="title"/>
          </p:nvPr>
        </p:nvSpPr>
        <p:spPr>
          <a:xfrm>
            <a:off x="1251678" y="382385"/>
            <a:ext cx="10178322" cy="1492132"/>
          </a:xfrm>
        </p:spPr>
        <p:txBody>
          <a:bodyPr vert="horz" lIns="91440" tIns="45720" rIns="91440" bIns="45720" rtlCol="0" anchor="ctr">
            <a:normAutofit/>
          </a:bodyPr>
          <a:lstStyle/>
          <a:p>
            <a:pPr>
              <a:lnSpc>
                <a:spcPct val="90000"/>
              </a:lnSpc>
            </a:pPr>
            <a:r>
              <a:rPr lang="en-US" sz="5100" spc="200" dirty="0">
                <a:solidFill>
                  <a:schemeClr val="tx2"/>
                </a:solidFill>
                <a:latin typeface="+mj-lt"/>
              </a:rPr>
              <a:t>Machine Learning Models</a:t>
            </a:r>
          </a:p>
        </p:txBody>
      </p:sp>
      <p:sp>
        <p:nvSpPr>
          <p:cNvPr id="1046"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1048" name="Rectangle 1047">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5">
            <a:extLst>
              <a:ext uri="{FF2B5EF4-FFF2-40B4-BE49-F238E27FC236}">
                <a16:creationId xmlns:a16="http://schemas.microsoft.com/office/drawing/2014/main" id="{24EA0CCA-957D-803F-7ACB-976BB71127BE}"/>
              </a:ext>
            </a:extLst>
          </p:cNvPr>
          <p:cNvGraphicFramePr>
            <a:graphicFrameLocks noGrp="1"/>
          </p:cNvGraphicFramePr>
          <p:nvPr>
            <p:ph idx="1"/>
            <p:extLst>
              <p:ext uri="{D42A27DB-BD31-4B8C-83A1-F6EECF244321}">
                <p14:modId xmlns:p14="http://schemas.microsoft.com/office/powerpoint/2010/main" val="156409422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5038499"/>
      </p:ext>
    </p:extLst>
  </p:cSld>
  <p:clrMapOvr>
    <a:masterClrMapping/>
  </p:clrMapOvr>
  <mc:AlternateContent xmlns:mc="http://schemas.openxmlformats.org/markup-compatibility/2006" xmlns:p14="http://schemas.microsoft.com/office/powerpoint/2010/main">
    <mc:Choice Requires="p14">
      <p:transition spd="slow" p14:dur="2000" advTm="7666"/>
    </mc:Choice>
    <mc:Fallback xmlns="">
      <p:transition spd="slow" advTm="766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D59D-8F3C-1802-9F5D-79B9F3F7A73A}"/>
              </a:ext>
            </a:extLst>
          </p:cNvPr>
          <p:cNvSpPr>
            <a:spLocks noGrp="1"/>
          </p:cNvSpPr>
          <p:nvPr>
            <p:ph type="title"/>
          </p:nvPr>
        </p:nvSpPr>
        <p:spPr>
          <a:xfrm>
            <a:off x="1251678" y="115125"/>
            <a:ext cx="10178322" cy="1492132"/>
          </a:xfrm>
        </p:spPr>
        <p:txBody>
          <a:bodyPr/>
          <a:lstStyle/>
          <a:p>
            <a:r>
              <a:rPr lang="en-US" dirty="0"/>
              <a:t>Before Grid search</a:t>
            </a:r>
          </a:p>
        </p:txBody>
      </p:sp>
      <p:pic>
        <p:nvPicPr>
          <p:cNvPr id="11" name="Picture 10" descr="A screenshot of a computer&#10;&#10;AI-generated content may be incorrect.">
            <a:extLst>
              <a:ext uri="{FF2B5EF4-FFF2-40B4-BE49-F238E27FC236}">
                <a16:creationId xmlns:a16="http://schemas.microsoft.com/office/drawing/2014/main" id="{5837DF75-E509-2FA9-FCE8-BD70CF82928A}"/>
              </a:ext>
            </a:extLst>
          </p:cNvPr>
          <p:cNvPicPr>
            <a:picLocks noChangeAspect="1"/>
          </p:cNvPicPr>
          <p:nvPr/>
        </p:nvPicPr>
        <p:blipFill>
          <a:blip r:embed="rId2"/>
          <a:srcRect l="3674" t="17040" r="62903" b="27282"/>
          <a:stretch/>
        </p:blipFill>
        <p:spPr>
          <a:xfrm>
            <a:off x="7863840" y="3791494"/>
            <a:ext cx="3936180" cy="30660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F0F050E-DB70-1895-BA39-51AA5BEBFC19}"/>
              </a:ext>
            </a:extLst>
          </p:cNvPr>
          <p:cNvPicPr>
            <a:picLocks noChangeAspect="1"/>
          </p:cNvPicPr>
          <p:nvPr/>
        </p:nvPicPr>
        <p:blipFill rotWithShape="1">
          <a:blip r:embed="rId3"/>
          <a:srcRect l="1961" t="22200" r="64479" b="20462"/>
          <a:stretch/>
        </p:blipFill>
        <p:spPr>
          <a:xfrm>
            <a:off x="4075828" y="3906155"/>
            <a:ext cx="3704189" cy="2836720"/>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2CFD39D5-97EA-7007-BE69-74449603CAFC}"/>
              </a:ext>
            </a:extLst>
          </p:cNvPr>
          <p:cNvPicPr>
            <a:picLocks noChangeAspect="1"/>
          </p:cNvPicPr>
          <p:nvPr/>
        </p:nvPicPr>
        <p:blipFill>
          <a:blip r:embed="rId4"/>
          <a:srcRect l="3271" t="22004" r="64510" b="19600"/>
          <a:stretch/>
        </p:blipFill>
        <p:spPr>
          <a:xfrm>
            <a:off x="904840" y="3906155"/>
            <a:ext cx="3080845" cy="2836720"/>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D25B25A2-E142-3A3A-E4A2-4E24F60CA71B}"/>
              </a:ext>
            </a:extLst>
          </p:cNvPr>
          <p:cNvPicPr>
            <a:picLocks noChangeAspect="1"/>
          </p:cNvPicPr>
          <p:nvPr/>
        </p:nvPicPr>
        <p:blipFill>
          <a:blip r:embed="rId5"/>
          <a:srcRect l="3479" t="22394" r="64302" b="20708"/>
          <a:stretch/>
        </p:blipFill>
        <p:spPr>
          <a:xfrm>
            <a:off x="7863840" y="403037"/>
            <a:ext cx="3936180" cy="3355628"/>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BAB4B408-A529-9890-DE82-5A31DED23FC2}"/>
              </a:ext>
            </a:extLst>
          </p:cNvPr>
          <p:cNvPicPr>
            <a:picLocks noChangeAspect="1"/>
          </p:cNvPicPr>
          <p:nvPr/>
        </p:nvPicPr>
        <p:blipFill>
          <a:blip r:embed="rId6"/>
          <a:srcRect l="2746" t="22387" r="63831" b="19807"/>
          <a:stretch/>
        </p:blipFill>
        <p:spPr>
          <a:xfrm>
            <a:off x="4075830" y="716090"/>
            <a:ext cx="3704190" cy="3147777"/>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8CBA4ECF-0979-55E3-291B-44F473AC2029}"/>
              </a:ext>
            </a:extLst>
          </p:cNvPr>
          <p:cNvPicPr>
            <a:picLocks noChangeAspect="1"/>
          </p:cNvPicPr>
          <p:nvPr/>
        </p:nvPicPr>
        <p:blipFill>
          <a:blip r:embed="rId7"/>
          <a:srcRect l="2894" t="22674" r="64290" b="20428"/>
          <a:stretch/>
        </p:blipFill>
        <p:spPr>
          <a:xfrm>
            <a:off x="881659" y="762199"/>
            <a:ext cx="3104026" cy="3101668"/>
          </a:xfrm>
          <a:prstGeom prst="rect">
            <a:avLst/>
          </a:prstGeom>
        </p:spPr>
      </p:pic>
    </p:spTree>
    <p:extLst>
      <p:ext uri="{BB962C8B-B14F-4D97-AF65-F5344CB8AC3E}">
        <p14:creationId xmlns:p14="http://schemas.microsoft.com/office/powerpoint/2010/main" val="111624346"/>
      </p:ext>
    </p:extLst>
  </p:cSld>
  <p:clrMapOvr>
    <a:masterClrMapping/>
  </p:clrMapOvr>
  <mc:AlternateContent xmlns:mc="http://schemas.openxmlformats.org/markup-compatibility/2006" xmlns:p14="http://schemas.microsoft.com/office/powerpoint/2010/main">
    <mc:Choice Requires="p14">
      <p:transition spd="slow" p14:dur="2000" advTm="27959"/>
    </mc:Choice>
    <mc:Fallback xmlns="">
      <p:transition spd="slow" advTm="279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3A4B-68D0-3DAD-4F43-2CE023397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35D50-82EA-4721-B959-1610BB9AC567}"/>
              </a:ext>
            </a:extLst>
          </p:cNvPr>
          <p:cNvSpPr>
            <a:spLocks noGrp="1"/>
          </p:cNvSpPr>
          <p:nvPr>
            <p:ph type="title"/>
          </p:nvPr>
        </p:nvSpPr>
        <p:spPr>
          <a:xfrm>
            <a:off x="1251678" y="115125"/>
            <a:ext cx="10178322" cy="1492132"/>
          </a:xfrm>
        </p:spPr>
        <p:txBody>
          <a:bodyPr/>
          <a:lstStyle/>
          <a:p>
            <a:r>
              <a:rPr lang="en-US" dirty="0"/>
              <a:t>Post Grid search</a:t>
            </a:r>
          </a:p>
        </p:txBody>
      </p:sp>
      <p:pic>
        <p:nvPicPr>
          <p:cNvPr id="12" name="Picture 11" descr="A screenshot of a computer&#10;&#10;AI-generated content may be incorrect.">
            <a:extLst>
              <a:ext uri="{FF2B5EF4-FFF2-40B4-BE49-F238E27FC236}">
                <a16:creationId xmlns:a16="http://schemas.microsoft.com/office/drawing/2014/main" id="{0BE73309-18BC-BA58-2DF4-A81D0EA1B4E1}"/>
              </a:ext>
            </a:extLst>
          </p:cNvPr>
          <p:cNvPicPr>
            <a:picLocks noChangeAspect="1"/>
          </p:cNvPicPr>
          <p:nvPr/>
        </p:nvPicPr>
        <p:blipFill>
          <a:blip r:embed="rId2"/>
          <a:srcRect l="2519" t="17609" r="63854" b="26660"/>
          <a:stretch/>
        </p:blipFill>
        <p:spPr>
          <a:xfrm>
            <a:off x="8140389" y="3811834"/>
            <a:ext cx="3652035" cy="2954047"/>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EF4CF4FF-79A2-3C58-C537-019BA5071F87}"/>
              </a:ext>
            </a:extLst>
          </p:cNvPr>
          <p:cNvPicPr>
            <a:picLocks noChangeAspect="1"/>
          </p:cNvPicPr>
          <p:nvPr/>
        </p:nvPicPr>
        <p:blipFill>
          <a:blip r:embed="rId3"/>
          <a:srcRect l="3350" t="23607" r="63023" b="17812"/>
          <a:stretch/>
        </p:blipFill>
        <p:spPr>
          <a:xfrm>
            <a:off x="4392784" y="3842879"/>
            <a:ext cx="3652035" cy="3015121"/>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FBC820C7-B513-2949-4F51-8A49BE8C2146}"/>
              </a:ext>
            </a:extLst>
          </p:cNvPr>
          <p:cNvPicPr>
            <a:picLocks noChangeAspect="1"/>
          </p:cNvPicPr>
          <p:nvPr/>
        </p:nvPicPr>
        <p:blipFill>
          <a:blip r:embed="rId4"/>
          <a:srcRect l="3930" t="18397" r="59110" b="23720"/>
          <a:stretch/>
        </p:blipFill>
        <p:spPr>
          <a:xfrm>
            <a:off x="889252" y="3829407"/>
            <a:ext cx="3381664" cy="3028593"/>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D483FB1A-1809-D1F4-161A-741E6D209A37}"/>
              </a:ext>
            </a:extLst>
          </p:cNvPr>
          <p:cNvPicPr>
            <a:picLocks noChangeAspect="1"/>
          </p:cNvPicPr>
          <p:nvPr/>
        </p:nvPicPr>
        <p:blipFill>
          <a:blip r:embed="rId5"/>
          <a:srcRect l="4216" t="23137" r="63921" b="18980"/>
          <a:stretch/>
        </p:blipFill>
        <p:spPr>
          <a:xfrm>
            <a:off x="8140390" y="234176"/>
            <a:ext cx="3652035" cy="3512634"/>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3FBF61E9-EAE6-B1BF-8C49-B07AF20DC683}"/>
              </a:ext>
            </a:extLst>
          </p:cNvPr>
          <p:cNvPicPr>
            <a:picLocks noChangeAspect="1"/>
          </p:cNvPicPr>
          <p:nvPr/>
        </p:nvPicPr>
        <p:blipFill>
          <a:blip r:embed="rId6"/>
          <a:srcRect l="3922" t="22577" r="62451" b="17960"/>
          <a:stretch/>
        </p:blipFill>
        <p:spPr>
          <a:xfrm>
            <a:off x="4392784" y="713591"/>
            <a:ext cx="3652035" cy="3115816"/>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83F375AE-B354-70F0-02ED-D87AE98954DC}"/>
              </a:ext>
            </a:extLst>
          </p:cNvPr>
          <p:cNvPicPr>
            <a:picLocks noChangeAspect="1"/>
          </p:cNvPicPr>
          <p:nvPr/>
        </p:nvPicPr>
        <p:blipFill>
          <a:blip r:embed="rId7"/>
          <a:srcRect l="3546" t="22952" r="64199" b="17586"/>
          <a:stretch/>
        </p:blipFill>
        <p:spPr>
          <a:xfrm>
            <a:off x="889253" y="765137"/>
            <a:ext cx="3381664" cy="2981673"/>
          </a:xfrm>
          <a:prstGeom prst="rect">
            <a:avLst/>
          </a:prstGeom>
        </p:spPr>
      </p:pic>
    </p:spTree>
    <p:extLst>
      <p:ext uri="{BB962C8B-B14F-4D97-AF65-F5344CB8AC3E}">
        <p14:creationId xmlns:p14="http://schemas.microsoft.com/office/powerpoint/2010/main" val="525716137"/>
      </p:ext>
    </p:extLst>
  </p:cSld>
  <p:clrMapOvr>
    <a:masterClrMapping/>
  </p:clrMapOvr>
  <mc:AlternateContent xmlns:mc="http://schemas.openxmlformats.org/markup-compatibility/2006" xmlns:p14="http://schemas.microsoft.com/office/powerpoint/2010/main">
    <mc:Choice Requires="p14">
      <p:transition spd="slow" p14:dur="2000" advTm="27959"/>
    </mc:Choice>
    <mc:Fallback xmlns="">
      <p:transition spd="slow" advTm="279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DA626D1-AE3D-0F0A-DB22-15DBFB599E8E}"/>
            </a:ext>
          </a:extLst>
        </p:cNvPr>
        <p:cNvGrpSpPr/>
        <p:nvPr/>
      </p:nvGrpSpPr>
      <p:grpSpPr>
        <a:xfrm>
          <a:off x="0" y="0"/>
          <a:ext cx="0" cy="0"/>
          <a:chOff x="0" y="0"/>
          <a:chExt cx="0" cy="0"/>
        </a:xfrm>
      </p:grpSpPr>
      <p:sp>
        <p:nvSpPr>
          <p:cNvPr id="20" name="Freeform 6">
            <a:extLst>
              <a:ext uri="{FF2B5EF4-FFF2-40B4-BE49-F238E27FC236}">
                <a16:creationId xmlns:a16="http://schemas.microsoft.com/office/drawing/2014/main" id="{D1FDF194-C99A-4C11-8A97-58FF75F6E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22" name="Rectangle 21">
            <a:extLst>
              <a:ext uri="{FF2B5EF4-FFF2-40B4-BE49-F238E27FC236}">
                <a16:creationId xmlns:a16="http://schemas.microsoft.com/office/drawing/2014/main" id="{DECAB5A9-13C6-4C85-AB53-C7D8B8954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EB5C8F0-2881-4184-92C6-0E251C42A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1999" cy="4292600"/>
          </a:xfrm>
          <a:prstGeom prst="rect">
            <a:avLst/>
          </a:prstGeom>
          <a:solidFill>
            <a:schemeClr val="bg2"/>
          </a:solidFill>
          <a:ln w="0">
            <a:noFill/>
            <a:prstDash val="solid"/>
            <a:round/>
            <a:headEnd/>
            <a:tailEnd/>
          </a:ln>
        </p:spPr>
        <p:txBody>
          <a:bodyPr rtlCol="0" anchor="ctr"/>
          <a:lstStyle/>
          <a:p>
            <a:pPr algn="ctr"/>
            <a:endParaRPr lang="en-US"/>
          </a:p>
        </p:txBody>
      </p:sp>
      <p:sp>
        <p:nvSpPr>
          <p:cNvPr id="25" name="Freeform: Shape 16">
            <a:extLst>
              <a:ext uri="{FF2B5EF4-FFF2-40B4-BE49-F238E27FC236}">
                <a16:creationId xmlns:a16="http://schemas.microsoft.com/office/drawing/2014/main" id="{C2BCC826-0F95-4DB1-9DBA-C1F7BD609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55946"/>
            <a:ext cx="12192000" cy="3102054"/>
          </a:xfrm>
          <a:custGeom>
            <a:avLst/>
            <a:gdLst>
              <a:gd name="connsiteX0" fmla="*/ 685801 w 12192000"/>
              <a:gd name="connsiteY0" fmla="*/ 0 h 3102054"/>
              <a:gd name="connsiteX1" fmla="*/ 754064 w 12192000"/>
              <a:gd name="connsiteY1" fmla="*/ 3175 h 3102054"/>
              <a:gd name="connsiteX2" fmla="*/ 814389 w 12192000"/>
              <a:gd name="connsiteY2" fmla="*/ 9525 h 3102054"/>
              <a:gd name="connsiteX3" fmla="*/ 866776 w 12192000"/>
              <a:gd name="connsiteY3" fmla="*/ 20637 h 3102054"/>
              <a:gd name="connsiteX4" fmla="*/ 912814 w 12192000"/>
              <a:gd name="connsiteY4" fmla="*/ 36512 h 3102054"/>
              <a:gd name="connsiteX5" fmla="*/ 954089 w 12192000"/>
              <a:gd name="connsiteY5" fmla="*/ 52387 h 3102054"/>
              <a:gd name="connsiteX6" fmla="*/ 990601 w 12192000"/>
              <a:gd name="connsiteY6" fmla="*/ 68262 h 3102054"/>
              <a:gd name="connsiteX7" fmla="*/ 1028701 w 12192000"/>
              <a:gd name="connsiteY7" fmla="*/ 87312 h 3102054"/>
              <a:gd name="connsiteX8" fmla="*/ 1066801 w 12192000"/>
              <a:gd name="connsiteY8" fmla="*/ 106362 h 3102054"/>
              <a:gd name="connsiteX9" fmla="*/ 1103314 w 12192000"/>
              <a:gd name="connsiteY9" fmla="*/ 125412 h 3102054"/>
              <a:gd name="connsiteX10" fmla="*/ 1144589 w 12192000"/>
              <a:gd name="connsiteY10" fmla="*/ 141287 h 3102054"/>
              <a:gd name="connsiteX11" fmla="*/ 1190626 w 12192000"/>
              <a:gd name="connsiteY11" fmla="*/ 155575 h 3102054"/>
              <a:gd name="connsiteX12" fmla="*/ 1243014 w 12192000"/>
              <a:gd name="connsiteY12" fmla="*/ 166687 h 3102054"/>
              <a:gd name="connsiteX13" fmla="*/ 1303339 w 12192000"/>
              <a:gd name="connsiteY13" fmla="*/ 174625 h 3102054"/>
              <a:gd name="connsiteX14" fmla="*/ 1371601 w 12192000"/>
              <a:gd name="connsiteY14" fmla="*/ 176212 h 3102054"/>
              <a:gd name="connsiteX15" fmla="*/ 1439864 w 12192000"/>
              <a:gd name="connsiteY15" fmla="*/ 174625 h 3102054"/>
              <a:gd name="connsiteX16" fmla="*/ 1500189 w 12192000"/>
              <a:gd name="connsiteY16" fmla="*/ 166687 h 3102054"/>
              <a:gd name="connsiteX17" fmla="*/ 1552576 w 12192000"/>
              <a:gd name="connsiteY17" fmla="*/ 155575 h 3102054"/>
              <a:gd name="connsiteX18" fmla="*/ 1598614 w 12192000"/>
              <a:gd name="connsiteY18" fmla="*/ 141287 h 3102054"/>
              <a:gd name="connsiteX19" fmla="*/ 1639889 w 12192000"/>
              <a:gd name="connsiteY19" fmla="*/ 125412 h 3102054"/>
              <a:gd name="connsiteX20" fmla="*/ 1676401 w 12192000"/>
              <a:gd name="connsiteY20" fmla="*/ 106362 h 3102054"/>
              <a:gd name="connsiteX21" fmla="*/ 1714501 w 12192000"/>
              <a:gd name="connsiteY21" fmla="*/ 87312 h 3102054"/>
              <a:gd name="connsiteX22" fmla="*/ 1752601 w 12192000"/>
              <a:gd name="connsiteY22" fmla="*/ 68262 h 3102054"/>
              <a:gd name="connsiteX23" fmla="*/ 1789114 w 12192000"/>
              <a:gd name="connsiteY23" fmla="*/ 52387 h 3102054"/>
              <a:gd name="connsiteX24" fmla="*/ 1830389 w 12192000"/>
              <a:gd name="connsiteY24" fmla="*/ 36512 h 3102054"/>
              <a:gd name="connsiteX25" fmla="*/ 1876426 w 12192000"/>
              <a:gd name="connsiteY25" fmla="*/ 20637 h 3102054"/>
              <a:gd name="connsiteX26" fmla="*/ 1928814 w 12192000"/>
              <a:gd name="connsiteY26" fmla="*/ 9525 h 3102054"/>
              <a:gd name="connsiteX27" fmla="*/ 1989139 w 12192000"/>
              <a:gd name="connsiteY27" fmla="*/ 3175 h 3102054"/>
              <a:gd name="connsiteX28" fmla="*/ 2057401 w 12192000"/>
              <a:gd name="connsiteY28" fmla="*/ 0 h 3102054"/>
              <a:gd name="connsiteX29" fmla="*/ 2125664 w 12192000"/>
              <a:gd name="connsiteY29" fmla="*/ 3175 h 3102054"/>
              <a:gd name="connsiteX30" fmla="*/ 2185989 w 12192000"/>
              <a:gd name="connsiteY30" fmla="*/ 9525 h 3102054"/>
              <a:gd name="connsiteX31" fmla="*/ 2238376 w 12192000"/>
              <a:gd name="connsiteY31" fmla="*/ 20637 h 3102054"/>
              <a:gd name="connsiteX32" fmla="*/ 2284414 w 12192000"/>
              <a:gd name="connsiteY32" fmla="*/ 36512 h 3102054"/>
              <a:gd name="connsiteX33" fmla="*/ 2325688 w 12192000"/>
              <a:gd name="connsiteY33" fmla="*/ 52387 h 3102054"/>
              <a:gd name="connsiteX34" fmla="*/ 2362201 w 12192000"/>
              <a:gd name="connsiteY34" fmla="*/ 68262 h 3102054"/>
              <a:gd name="connsiteX35" fmla="*/ 2400301 w 12192000"/>
              <a:gd name="connsiteY35" fmla="*/ 87312 h 3102054"/>
              <a:gd name="connsiteX36" fmla="*/ 2438401 w 12192000"/>
              <a:gd name="connsiteY36" fmla="*/ 106362 h 3102054"/>
              <a:gd name="connsiteX37" fmla="*/ 2474913 w 12192000"/>
              <a:gd name="connsiteY37" fmla="*/ 125412 h 3102054"/>
              <a:gd name="connsiteX38" fmla="*/ 2516188 w 12192000"/>
              <a:gd name="connsiteY38" fmla="*/ 141287 h 3102054"/>
              <a:gd name="connsiteX39" fmla="*/ 2562226 w 12192000"/>
              <a:gd name="connsiteY39" fmla="*/ 155575 h 3102054"/>
              <a:gd name="connsiteX40" fmla="*/ 2614614 w 12192000"/>
              <a:gd name="connsiteY40" fmla="*/ 166687 h 3102054"/>
              <a:gd name="connsiteX41" fmla="*/ 2674938 w 12192000"/>
              <a:gd name="connsiteY41" fmla="*/ 174625 h 3102054"/>
              <a:gd name="connsiteX42" fmla="*/ 2743201 w 12192000"/>
              <a:gd name="connsiteY42" fmla="*/ 176212 h 3102054"/>
              <a:gd name="connsiteX43" fmla="*/ 2811464 w 12192000"/>
              <a:gd name="connsiteY43" fmla="*/ 174625 h 3102054"/>
              <a:gd name="connsiteX44" fmla="*/ 2871789 w 12192000"/>
              <a:gd name="connsiteY44" fmla="*/ 166687 h 3102054"/>
              <a:gd name="connsiteX45" fmla="*/ 2924176 w 12192000"/>
              <a:gd name="connsiteY45" fmla="*/ 155575 h 3102054"/>
              <a:gd name="connsiteX46" fmla="*/ 2970214 w 12192000"/>
              <a:gd name="connsiteY46" fmla="*/ 141287 h 3102054"/>
              <a:gd name="connsiteX47" fmla="*/ 3011489 w 12192000"/>
              <a:gd name="connsiteY47" fmla="*/ 125412 h 3102054"/>
              <a:gd name="connsiteX48" fmla="*/ 3048001 w 12192000"/>
              <a:gd name="connsiteY48" fmla="*/ 106362 h 3102054"/>
              <a:gd name="connsiteX49" fmla="*/ 3086101 w 12192000"/>
              <a:gd name="connsiteY49" fmla="*/ 87312 h 3102054"/>
              <a:gd name="connsiteX50" fmla="*/ 3124201 w 12192000"/>
              <a:gd name="connsiteY50" fmla="*/ 68262 h 3102054"/>
              <a:gd name="connsiteX51" fmla="*/ 3160714 w 12192000"/>
              <a:gd name="connsiteY51" fmla="*/ 52387 h 3102054"/>
              <a:gd name="connsiteX52" fmla="*/ 3201989 w 12192000"/>
              <a:gd name="connsiteY52" fmla="*/ 36512 h 3102054"/>
              <a:gd name="connsiteX53" fmla="*/ 3248026 w 12192000"/>
              <a:gd name="connsiteY53" fmla="*/ 20637 h 3102054"/>
              <a:gd name="connsiteX54" fmla="*/ 3300414 w 12192000"/>
              <a:gd name="connsiteY54" fmla="*/ 9525 h 3102054"/>
              <a:gd name="connsiteX55" fmla="*/ 3360739 w 12192000"/>
              <a:gd name="connsiteY55" fmla="*/ 3175 h 3102054"/>
              <a:gd name="connsiteX56" fmla="*/ 3427414 w 12192000"/>
              <a:gd name="connsiteY56" fmla="*/ 0 h 3102054"/>
              <a:gd name="connsiteX57" fmla="*/ 3497264 w 12192000"/>
              <a:gd name="connsiteY57" fmla="*/ 3175 h 3102054"/>
              <a:gd name="connsiteX58" fmla="*/ 3557589 w 12192000"/>
              <a:gd name="connsiteY58" fmla="*/ 9525 h 3102054"/>
              <a:gd name="connsiteX59" fmla="*/ 3609976 w 12192000"/>
              <a:gd name="connsiteY59" fmla="*/ 20637 h 3102054"/>
              <a:gd name="connsiteX60" fmla="*/ 3656014 w 12192000"/>
              <a:gd name="connsiteY60" fmla="*/ 36512 h 3102054"/>
              <a:gd name="connsiteX61" fmla="*/ 3697288 w 12192000"/>
              <a:gd name="connsiteY61" fmla="*/ 52387 h 3102054"/>
              <a:gd name="connsiteX62" fmla="*/ 3733801 w 12192000"/>
              <a:gd name="connsiteY62" fmla="*/ 68262 h 3102054"/>
              <a:gd name="connsiteX63" fmla="*/ 3771901 w 12192000"/>
              <a:gd name="connsiteY63" fmla="*/ 87312 h 3102054"/>
              <a:gd name="connsiteX64" fmla="*/ 3810001 w 12192000"/>
              <a:gd name="connsiteY64" fmla="*/ 106362 h 3102054"/>
              <a:gd name="connsiteX65" fmla="*/ 3846514 w 12192000"/>
              <a:gd name="connsiteY65" fmla="*/ 125412 h 3102054"/>
              <a:gd name="connsiteX66" fmla="*/ 3887789 w 12192000"/>
              <a:gd name="connsiteY66" fmla="*/ 141287 h 3102054"/>
              <a:gd name="connsiteX67" fmla="*/ 3933826 w 12192000"/>
              <a:gd name="connsiteY67" fmla="*/ 155575 h 3102054"/>
              <a:gd name="connsiteX68" fmla="*/ 3986214 w 12192000"/>
              <a:gd name="connsiteY68" fmla="*/ 166687 h 3102054"/>
              <a:gd name="connsiteX69" fmla="*/ 4046539 w 12192000"/>
              <a:gd name="connsiteY69" fmla="*/ 174625 h 3102054"/>
              <a:gd name="connsiteX70" fmla="*/ 4114801 w 12192000"/>
              <a:gd name="connsiteY70" fmla="*/ 176212 h 3102054"/>
              <a:gd name="connsiteX71" fmla="*/ 4183064 w 12192000"/>
              <a:gd name="connsiteY71" fmla="*/ 174625 h 3102054"/>
              <a:gd name="connsiteX72" fmla="*/ 4243388 w 12192000"/>
              <a:gd name="connsiteY72" fmla="*/ 166687 h 3102054"/>
              <a:gd name="connsiteX73" fmla="*/ 4295776 w 12192000"/>
              <a:gd name="connsiteY73" fmla="*/ 155575 h 3102054"/>
              <a:gd name="connsiteX74" fmla="*/ 4341813 w 12192000"/>
              <a:gd name="connsiteY74" fmla="*/ 141287 h 3102054"/>
              <a:gd name="connsiteX75" fmla="*/ 4383088 w 12192000"/>
              <a:gd name="connsiteY75" fmla="*/ 125412 h 3102054"/>
              <a:gd name="connsiteX76" fmla="*/ 4419601 w 12192000"/>
              <a:gd name="connsiteY76" fmla="*/ 106362 h 3102054"/>
              <a:gd name="connsiteX77" fmla="*/ 4495801 w 12192000"/>
              <a:gd name="connsiteY77" fmla="*/ 68262 h 3102054"/>
              <a:gd name="connsiteX78" fmla="*/ 4532314 w 12192000"/>
              <a:gd name="connsiteY78" fmla="*/ 52387 h 3102054"/>
              <a:gd name="connsiteX79" fmla="*/ 4573588 w 12192000"/>
              <a:gd name="connsiteY79" fmla="*/ 36512 h 3102054"/>
              <a:gd name="connsiteX80" fmla="*/ 4619626 w 12192000"/>
              <a:gd name="connsiteY80" fmla="*/ 20637 h 3102054"/>
              <a:gd name="connsiteX81" fmla="*/ 4672013 w 12192000"/>
              <a:gd name="connsiteY81" fmla="*/ 9525 h 3102054"/>
              <a:gd name="connsiteX82" fmla="*/ 4732338 w 12192000"/>
              <a:gd name="connsiteY82" fmla="*/ 3175 h 3102054"/>
              <a:gd name="connsiteX83" fmla="*/ 4800601 w 12192000"/>
              <a:gd name="connsiteY83" fmla="*/ 0 h 3102054"/>
              <a:gd name="connsiteX84" fmla="*/ 4868864 w 12192000"/>
              <a:gd name="connsiteY84" fmla="*/ 3175 h 3102054"/>
              <a:gd name="connsiteX85" fmla="*/ 4929188 w 12192000"/>
              <a:gd name="connsiteY85" fmla="*/ 9525 h 3102054"/>
              <a:gd name="connsiteX86" fmla="*/ 4981576 w 12192000"/>
              <a:gd name="connsiteY86" fmla="*/ 20637 h 3102054"/>
              <a:gd name="connsiteX87" fmla="*/ 5027614 w 12192000"/>
              <a:gd name="connsiteY87" fmla="*/ 36512 h 3102054"/>
              <a:gd name="connsiteX88" fmla="*/ 5068889 w 12192000"/>
              <a:gd name="connsiteY88" fmla="*/ 52387 h 3102054"/>
              <a:gd name="connsiteX89" fmla="*/ 5105402 w 12192000"/>
              <a:gd name="connsiteY89" fmla="*/ 68262 h 3102054"/>
              <a:gd name="connsiteX90" fmla="*/ 5143502 w 12192000"/>
              <a:gd name="connsiteY90" fmla="*/ 87312 h 3102054"/>
              <a:gd name="connsiteX91" fmla="*/ 5181601 w 12192000"/>
              <a:gd name="connsiteY91" fmla="*/ 106362 h 3102054"/>
              <a:gd name="connsiteX92" fmla="*/ 5218115 w 12192000"/>
              <a:gd name="connsiteY92" fmla="*/ 125412 h 3102054"/>
              <a:gd name="connsiteX93" fmla="*/ 5259388 w 12192000"/>
              <a:gd name="connsiteY93" fmla="*/ 141287 h 3102054"/>
              <a:gd name="connsiteX94" fmla="*/ 5305426 w 12192000"/>
              <a:gd name="connsiteY94" fmla="*/ 155575 h 3102054"/>
              <a:gd name="connsiteX95" fmla="*/ 5357813 w 12192000"/>
              <a:gd name="connsiteY95" fmla="*/ 166687 h 3102054"/>
              <a:gd name="connsiteX96" fmla="*/ 5418139 w 12192000"/>
              <a:gd name="connsiteY96" fmla="*/ 174625 h 3102054"/>
              <a:gd name="connsiteX97" fmla="*/ 5486401 w 12192000"/>
              <a:gd name="connsiteY97" fmla="*/ 176212 h 3102054"/>
              <a:gd name="connsiteX98" fmla="*/ 5554663 w 12192000"/>
              <a:gd name="connsiteY98" fmla="*/ 174625 h 3102054"/>
              <a:gd name="connsiteX99" fmla="*/ 5614989 w 12192000"/>
              <a:gd name="connsiteY99" fmla="*/ 166687 h 3102054"/>
              <a:gd name="connsiteX100" fmla="*/ 5667376 w 12192000"/>
              <a:gd name="connsiteY100" fmla="*/ 155575 h 3102054"/>
              <a:gd name="connsiteX101" fmla="*/ 5713414 w 12192000"/>
              <a:gd name="connsiteY101" fmla="*/ 141287 h 3102054"/>
              <a:gd name="connsiteX102" fmla="*/ 5754689 w 12192000"/>
              <a:gd name="connsiteY102" fmla="*/ 125412 h 3102054"/>
              <a:gd name="connsiteX103" fmla="*/ 5791202 w 12192000"/>
              <a:gd name="connsiteY103" fmla="*/ 106362 h 3102054"/>
              <a:gd name="connsiteX104" fmla="*/ 5829302 w 12192000"/>
              <a:gd name="connsiteY104" fmla="*/ 87312 h 3102054"/>
              <a:gd name="connsiteX105" fmla="*/ 5867402 w 12192000"/>
              <a:gd name="connsiteY105" fmla="*/ 68262 h 3102054"/>
              <a:gd name="connsiteX106" fmla="*/ 5903915 w 12192000"/>
              <a:gd name="connsiteY106" fmla="*/ 52387 h 3102054"/>
              <a:gd name="connsiteX107" fmla="*/ 5945189 w 12192000"/>
              <a:gd name="connsiteY107" fmla="*/ 36512 h 3102054"/>
              <a:gd name="connsiteX108" fmla="*/ 5991226 w 12192000"/>
              <a:gd name="connsiteY108" fmla="*/ 20637 h 3102054"/>
              <a:gd name="connsiteX109" fmla="*/ 6043614 w 12192000"/>
              <a:gd name="connsiteY109" fmla="*/ 9525 h 3102054"/>
              <a:gd name="connsiteX110" fmla="*/ 6103939 w 12192000"/>
              <a:gd name="connsiteY110" fmla="*/ 3175 h 3102054"/>
              <a:gd name="connsiteX111" fmla="*/ 6172201 w 12192000"/>
              <a:gd name="connsiteY111" fmla="*/ 0 h 3102054"/>
              <a:gd name="connsiteX112" fmla="*/ 6210301 w 12192000"/>
              <a:gd name="connsiteY112" fmla="*/ 1772 h 3102054"/>
              <a:gd name="connsiteX113" fmla="*/ 6248401 w 12192000"/>
              <a:gd name="connsiteY113" fmla="*/ 0 h 3102054"/>
              <a:gd name="connsiteX114" fmla="*/ 6316664 w 12192000"/>
              <a:gd name="connsiteY114" fmla="*/ 3175 h 3102054"/>
              <a:gd name="connsiteX115" fmla="*/ 6376989 w 12192000"/>
              <a:gd name="connsiteY115" fmla="*/ 9525 h 3102054"/>
              <a:gd name="connsiteX116" fmla="*/ 6429376 w 12192000"/>
              <a:gd name="connsiteY116" fmla="*/ 20637 h 3102054"/>
              <a:gd name="connsiteX117" fmla="*/ 6475414 w 12192000"/>
              <a:gd name="connsiteY117" fmla="*/ 36512 h 3102054"/>
              <a:gd name="connsiteX118" fmla="*/ 6516689 w 12192000"/>
              <a:gd name="connsiteY118" fmla="*/ 52387 h 3102054"/>
              <a:gd name="connsiteX119" fmla="*/ 6553202 w 12192000"/>
              <a:gd name="connsiteY119" fmla="*/ 68262 h 3102054"/>
              <a:gd name="connsiteX120" fmla="*/ 6591302 w 12192000"/>
              <a:gd name="connsiteY120" fmla="*/ 87312 h 3102054"/>
              <a:gd name="connsiteX121" fmla="*/ 6629401 w 12192000"/>
              <a:gd name="connsiteY121" fmla="*/ 106362 h 3102054"/>
              <a:gd name="connsiteX122" fmla="*/ 6665915 w 12192000"/>
              <a:gd name="connsiteY122" fmla="*/ 125412 h 3102054"/>
              <a:gd name="connsiteX123" fmla="*/ 6707189 w 12192000"/>
              <a:gd name="connsiteY123" fmla="*/ 141287 h 3102054"/>
              <a:gd name="connsiteX124" fmla="*/ 6753226 w 12192000"/>
              <a:gd name="connsiteY124" fmla="*/ 155575 h 3102054"/>
              <a:gd name="connsiteX125" fmla="*/ 6805614 w 12192000"/>
              <a:gd name="connsiteY125" fmla="*/ 166687 h 3102054"/>
              <a:gd name="connsiteX126" fmla="*/ 6865939 w 12192000"/>
              <a:gd name="connsiteY126" fmla="*/ 174625 h 3102054"/>
              <a:gd name="connsiteX127" fmla="*/ 6934201 w 12192000"/>
              <a:gd name="connsiteY127" fmla="*/ 176212 h 3102054"/>
              <a:gd name="connsiteX128" fmla="*/ 7002464 w 12192000"/>
              <a:gd name="connsiteY128" fmla="*/ 174625 h 3102054"/>
              <a:gd name="connsiteX129" fmla="*/ 7062789 w 12192000"/>
              <a:gd name="connsiteY129" fmla="*/ 166687 h 3102054"/>
              <a:gd name="connsiteX130" fmla="*/ 7115176 w 12192000"/>
              <a:gd name="connsiteY130" fmla="*/ 155575 h 3102054"/>
              <a:gd name="connsiteX131" fmla="*/ 7161214 w 12192000"/>
              <a:gd name="connsiteY131" fmla="*/ 141287 h 3102054"/>
              <a:gd name="connsiteX132" fmla="*/ 7202489 w 12192000"/>
              <a:gd name="connsiteY132" fmla="*/ 125412 h 3102054"/>
              <a:gd name="connsiteX133" fmla="*/ 7239001 w 12192000"/>
              <a:gd name="connsiteY133" fmla="*/ 106362 h 3102054"/>
              <a:gd name="connsiteX134" fmla="*/ 7277101 w 12192000"/>
              <a:gd name="connsiteY134" fmla="*/ 87312 h 3102054"/>
              <a:gd name="connsiteX135" fmla="*/ 7315201 w 12192000"/>
              <a:gd name="connsiteY135" fmla="*/ 68262 h 3102054"/>
              <a:gd name="connsiteX136" fmla="*/ 7351714 w 12192000"/>
              <a:gd name="connsiteY136" fmla="*/ 52387 h 3102054"/>
              <a:gd name="connsiteX137" fmla="*/ 7392989 w 12192000"/>
              <a:gd name="connsiteY137" fmla="*/ 36512 h 3102054"/>
              <a:gd name="connsiteX138" fmla="*/ 7439026 w 12192000"/>
              <a:gd name="connsiteY138" fmla="*/ 20637 h 3102054"/>
              <a:gd name="connsiteX139" fmla="*/ 7491414 w 12192000"/>
              <a:gd name="connsiteY139" fmla="*/ 9525 h 3102054"/>
              <a:gd name="connsiteX140" fmla="*/ 7551739 w 12192000"/>
              <a:gd name="connsiteY140" fmla="*/ 3175 h 3102054"/>
              <a:gd name="connsiteX141" fmla="*/ 7620001 w 12192000"/>
              <a:gd name="connsiteY141" fmla="*/ 0 h 3102054"/>
              <a:gd name="connsiteX142" fmla="*/ 7688264 w 12192000"/>
              <a:gd name="connsiteY142" fmla="*/ 3175 h 3102054"/>
              <a:gd name="connsiteX143" fmla="*/ 7748589 w 12192000"/>
              <a:gd name="connsiteY143" fmla="*/ 9525 h 3102054"/>
              <a:gd name="connsiteX144" fmla="*/ 7800976 w 12192000"/>
              <a:gd name="connsiteY144" fmla="*/ 20637 h 3102054"/>
              <a:gd name="connsiteX145" fmla="*/ 7847014 w 12192000"/>
              <a:gd name="connsiteY145" fmla="*/ 36512 h 3102054"/>
              <a:gd name="connsiteX146" fmla="*/ 7888289 w 12192000"/>
              <a:gd name="connsiteY146" fmla="*/ 52387 h 3102054"/>
              <a:gd name="connsiteX147" fmla="*/ 7924801 w 12192000"/>
              <a:gd name="connsiteY147" fmla="*/ 68262 h 3102054"/>
              <a:gd name="connsiteX148" fmla="*/ 7962901 w 12192000"/>
              <a:gd name="connsiteY148" fmla="*/ 87312 h 3102054"/>
              <a:gd name="connsiteX149" fmla="*/ 8001001 w 12192000"/>
              <a:gd name="connsiteY149" fmla="*/ 106362 h 3102054"/>
              <a:gd name="connsiteX150" fmla="*/ 8037514 w 12192000"/>
              <a:gd name="connsiteY150" fmla="*/ 125412 h 3102054"/>
              <a:gd name="connsiteX151" fmla="*/ 8078789 w 12192000"/>
              <a:gd name="connsiteY151" fmla="*/ 141287 h 3102054"/>
              <a:gd name="connsiteX152" fmla="*/ 8124826 w 12192000"/>
              <a:gd name="connsiteY152" fmla="*/ 155575 h 3102054"/>
              <a:gd name="connsiteX153" fmla="*/ 8177214 w 12192000"/>
              <a:gd name="connsiteY153" fmla="*/ 166687 h 3102054"/>
              <a:gd name="connsiteX154" fmla="*/ 8237539 w 12192000"/>
              <a:gd name="connsiteY154" fmla="*/ 174625 h 3102054"/>
              <a:gd name="connsiteX155" fmla="*/ 8305801 w 12192000"/>
              <a:gd name="connsiteY155" fmla="*/ 176212 h 3102054"/>
              <a:gd name="connsiteX156" fmla="*/ 8374064 w 12192000"/>
              <a:gd name="connsiteY156" fmla="*/ 174625 h 3102054"/>
              <a:gd name="connsiteX157" fmla="*/ 8434388 w 12192000"/>
              <a:gd name="connsiteY157" fmla="*/ 166687 h 3102054"/>
              <a:gd name="connsiteX158" fmla="*/ 8486776 w 12192000"/>
              <a:gd name="connsiteY158" fmla="*/ 155575 h 3102054"/>
              <a:gd name="connsiteX159" fmla="*/ 8532814 w 12192000"/>
              <a:gd name="connsiteY159" fmla="*/ 141287 h 3102054"/>
              <a:gd name="connsiteX160" fmla="*/ 8574088 w 12192000"/>
              <a:gd name="connsiteY160" fmla="*/ 125412 h 3102054"/>
              <a:gd name="connsiteX161" fmla="*/ 8610600 w 12192000"/>
              <a:gd name="connsiteY161" fmla="*/ 106362 h 3102054"/>
              <a:gd name="connsiteX162" fmla="*/ 8648700 w 12192000"/>
              <a:gd name="connsiteY162" fmla="*/ 87312 h 3102054"/>
              <a:gd name="connsiteX163" fmla="*/ 8686800 w 12192000"/>
              <a:gd name="connsiteY163" fmla="*/ 68262 h 3102054"/>
              <a:gd name="connsiteX164" fmla="*/ 8723314 w 12192000"/>
              <a:gd name="connsiteY164" fmla="*/ 52387 h 3102054"/>
              <a:gd name="connsiteX165" fmla="*/ 8764588 w 12192000"/>
              <a:gd name="connsiteY165" fmla="*/ 36512 h 3102054"/>
              <a:gd name="connsiteX166" fmla="*/ 8810626 w 12192000"/>
              <a:gd name="connsiteY166" fmla="*/ 20637 h 3102054"/>
              <a:gd name="connsiteX167" fmla="*/ 8863014 w 12192000"/>
              <a:gd name="connsiteY167" fmla="*/ 9525 h 3102054"/>
              <a:gd name="connsiteX168" fmla="*/ 8923338 w 12192000"/>
              <a:gd name="connsiteY168" fmla="*/ 3175 h 3102054"/>
              <a:gd name="connsiteX169" fmla="*/ 8990014 w 12192000"/>
              <a:gd name="connsiteY169" fmla="*/ 0 h 3102054"/>
              <a:gd name="connsiteX170" fmla="*/ 9059864 w 12192000"/>
              <a:gd name="connsiteY170" fmla="*/ 3175 h 3102054"/>
              <a:gd name="connsiteX171" fmla="*/ 9120188 w 12192000"/>
              <a:gd name="connsiteY171" fmla="*/ 9525 h 3102054"/>
              <a:gd name="connsiteX172" fmla="*/ 9172576 w 12192000"/>
              <a:gd name="connsiteY172" fmla="*/ 20637 h 3102054"/>
              <a:gd name="connsiteX173" fmla="*/ 9218614 w 12192000"/>
              <a:gd name="connsiteY173" fmla="*/ 36512 h 3102054"/>
              <a:gd name="connsiteX174" fmla="*/ 9259888 w 12192000"/>
              <a:gd name="connsiteY174" fmla="*/ 52387 h 3102054"/>
              <a:gd name="connsiteX175" fmla="*/ 9296400 w 12192000"/>
              <a:gd name="connsiteY175" fmla="*/ 68262 h 3102054"/>
              <a:gd name="connsiteX176" fmla="*/ 9334500 w 12192000"/>
              <a:gd name="connsiteY176" fmla="*/ 87312 h 3102054"/>
              <a:gd name="connsiteX177" fmla="*/ 9372600 w 12192000"/>
              <a:gd name="connsiteY177" fmla="*/ 106362 h 3102054"/>
              <a:gd name="connsiteX178" fmla="*/ 9409114 w 12192000"/>
              <a:gd name="connsiteY178" fmla="*/ 125412 h 3102054"/>
              <a:gd name="connsiteX179" fmla="*/ 9450388 w 12192000"/>
              <a:gd name="connsiteY179" fmla="*/ 141287 h 3102054"/>
              <a:gd name="connsiteX180" fmla="*/ 9496426 w 12192000"/>
              <a:gd name="connsiteY180" fmla="*/ 155575 h 3102054"/>
              <a:gd name="connsiteX181" fmla="*/ 9548814 w 12192000"/>
              <a:gd name="connsiteY181" fmla="*/ 166687 h 3102054"/>
              <a:gd name="connsiteX182" fmla="*/ 9609138 w 12192000"/>
              <a:gd name="connsiteY182" fmla="*/ 174625 h 3102054"/>
              <a:gd name="connsiteX183" fmla="*/ 9677400 w 12192000"/>
              <a:gd name="connsiteY183" fmla="*/ 176212 h 3102054"/>
              <a:gd name="connsiteX184" fmla="*/ 9745664 w 12192000"/>
              <a:gd name="connsiteY184" fmla="*/ 174625 h 3102054"/>
              <a:gd name="connsiteX185" fmla="*/ 9805988 w 12192000"/>
              <a:gd name="connsiteY185" fmla="*/ 166687 h 3102054"/>
              <a:gd name="connsiteX186" fmla="*/ 9858376 w 12192000"/>
              <a:gd name="connsiteY186" fmla="*/ 155575 h 3102054"/>
              <a:gd name="connsiteX187" fmla="*/ 9904414 w 12192000"/>
              <a:gd name="connsiteY187" fmla="*/ 141287 h 3102054"/>
              <a:gd name="connsiteX188" fmla="*/ 9945688 w 12192000"/>
              <a:gd name="connsiteY188" fmla="*/ 125412 h 3102054"/>
              <a:gd name="connsiteX189" fmla="*/ 9982200 w 12192000"/>
              <a:gd name="connsiteY189" fmla="*/ 106362 h 3102054"/>
              <a:gd name="connsiteX190" fmla="*/ 10058400 w 12192000"/>
              <a:gd name="connsiteY190" fmla="*/ 68262 h 3102054"/>
              <a:gd name="connsiteX191" fmla="*/ 10094914 w 12192000"/>
              <a:gd name="connsiteY191" fmla="*/ 52387 h 3102054"/>
              <a:gd name="connsiteX192" fmla="*/ 10136188 w 12192000"/>
              <a:gd name="connsiteY192" fmla="*/ 36512 h 3102054"/>
              <a:gd name="connsiteX193" fmla="*/ 10182226 w 12192000"/>
              <a:gd name="connsiteY193" fmla="*/ 20637 h 3102054"/>
              <a:gd name="connsiteX194" fmla="*/ 10234614 w 12192000"/>
              <a:gd name="connsiteY194" fmla="*/ 9525 h 3102054"/>
              <a:gd name="connsiteX195" fmla="*/ 10294938 w 12192000"/>
              <a:gd name="connsiteY195" fmla="*/ 3175 h 3102054"/>
              <a:gd name="connsiteX196" fmla="*/ 10363200 w 12192000"/>
              <a:gd name="connsiteY196" fmla="*/ 0 h 3102054"/>
              <a:gd name="connsiteX197" fmla="*/ 10431464 w 12192000"/>
              <a:gd name="connsiteY197" fmla="*/ 3175 h 3102054"/>
              <a:gd name="connsiteX198" fmla="*/ 10491788 w 12192000"/>
              <a:gd name="connsiteY198" fmla="*/ 9525 h 3102054"/>
              <a:gd name="connsiteX199" fmla="*/ 10544176 w 12192000"/>
              <a:gd name="connsiteY199" fmla="*/ 20637 h 3102054"/>
              <a:gd name="connsiteX200" fmla="*/ 10590214 w 12192000"/>
              <a:gd name="connsiteY200" fmla="*/ 36512 h 3102054"/>
              <a:gd name="connsiteX201" fmla="*/ 10631488 w 12192000"/>
              <a:gd name="connsiteY201" fmla="*/ 52387 h 3102054"/>
              <a:gd name="connsiteX202" fmla="*/ 10668000 w 12192000"/>
              <a:gd name="connsiteY202" fmla="*/ 68262 h 3102054"/>
              <a:gd name="connsiteX203" fmla="*/ 10706100 w 12192000"/>
              <a:gd name="connsiteY203" fmla="*/ 87312 h 3102054"/>
              <a:gd name="connsiteX204" fmla="*/ 10744200 w 12192000"/>
              <a:gd name="connsiteY204" fmla="*/ 106362 h 3102054"/>
              <a:gd name="connsiteX205" fmla="*/ 10780714 w 12192000"/>
              <a:gd name="connsiteY205" fmla="*/ 125412 h 3102054"/>
              <a:gd name="connsiteX206" fmla="*/ 10821988 w 12192000"/>
              <a:gd name="connsiteY206" fmla="*/ 141287 h 3102054"/>
              <a:gd name="connsiteX207" fmla="*/ 10868026 w 12192000"/>
              <a:gd name="connsiteY207" fmla="*/ 155575 h 3102054"/>
              <a:gd name="connsiteX208" fmla="*/ 10920414 w 12192000"/>
              <a:gd name="connsiteY208" fmla="*/ 166687 h 3102054"/>
              <a:gd name="connsiteX209" fmla="*/ 10980738 w 12192000"/>
              <a:gd name="connsiteY209" fmla="*/ 174625 h 3102054"/>
              <a:gd name="connsiteX210" fmla="*/ 11049000 w 12192000"/>
              <a:gd name="connsiteY210" fmla="*/ 176212 h 3102054"/>
              <a:gd name="connsiteX211" fmla="*/ 11117264 w 12192000"/>
              <a:gd name="connsiteY211" fmla="*/ 174625 h 3102054"/>
              <a:gd name="connsiteX212" fmla="*/ 11177588 w 12192000"/>
              <a:gd name="connsiteY212" fmla="*/ 166687 h 3102054"/>
              <a:gd name="connsiteX213" fmla="*/ 11229976 w 12192000"/>
              <a:gd name="connsiteY213" fmla="*/ 155575 h 3102054"/>
              <a:gd name="connsiteX214" fmla="*/ 11276014 w 12192000"/>
              <a:gd name="connsiteY214" fmla="*/ 141287 h 3102054"/>
              <a:gd name="connsiteX215" fmla="*/ 11317288 w 12192000"/>
              <a:gd name="connsiteY215" fmla="*/ 125412 h 3102054"/>
              <a:gd name="connsiteX216" fmla="*/ 11353800 w 12192000"/>
              <a:gd name="connsiteY216" fmla="*/ 106362 h 3102054"/>
              <a:gd name="connsiteX217" fmla="*/ 11391900 w 12192000"/>
              <a:gd name="connsiteY217" fmla="*/ 87312 h 3102054"/>
              <a:gd name="connsiteX218" fmla="*/ 11430000 w 12192000"/>
              <a:gd name="connsiteY218" fmla="*/ 68263 h 3102054"/>
              <a:gd name="connsiteX219" fmla="*/ 11466514 w 12192000"/>
              <a:gd name="connsiteY219" fmla="*/ 52388 h 3102054"/>
              <a:gd name="connsiteX220" fmla="*/ 11507788 w 12192000"/>
              <a:gd name="connsiteY220" fmla="*/ 36513 h 3102054"/>
              <a:gd name="connsiteX221" fmla="*/ 11553826 w 12192000"/>
              <a:gd name="connsiteY221" fmla="*/ 20638 h 3102054"/>
              <a:gd name="connsiteX222" fmla="*/ 11606214 w 12192000"/>
              <a:gd name="connsiteY222" fmla="*/ 9525 h 3102054"/>
              <a:gd name="connsiteX223" fmla="*/ 11666538 w 12192000"/>
              <a:gd name="connsiteY223" fmla="*/ 3175 h 3102054"/>
              <a:gd name="connsiteX224" fmla="*/ 11734800 w 12192000"/>
              <a:gd name="connsiteY224" fmla="*/ 0 h 3102054"/>
              <a:gd name="connsiteX225" fmla="*/ 11803064 w 12192000"/>
              <a:gd name="connsiteY225" fmla="*/ 3175 h 3102054"/>
              <a:gd name="connsiteX226" fmla="*/ 11863388 w 12192000"/>
              <a:gd name="connsiteY226" fmla="*/ 9525 h 3102054"/>
              <a:gd name="connsiteX227" fmla="*/ 11915776 w 12192000"/>
              <a:gd name="connsiteY227" fmla="*/ 20638 h 3102054"/>
              <a:gd name="connsiteX228" fmla="*/ 11961814 w 12192000"/>
              <a:gd name="connsiteY228" fmla="*/ 36513 h 3102054"/>
              <a:gd name="connsiteX229" fmla="*/ 12003088 w 12192000"/>
              <a:gd name="connsiteY229" fmla="*/ 52388 h 3102054"/>
              <a:gd name="connsiteX230" fmla="*/ 12039600 w 12192000"/>
              <a:gd name="connsiteY230" fmla="*/ 68263 h 3102054"/>
              <a:gd name="connsiteX231" fmla="*/ 12077700 w 12192000"/>
              <a:gd name="connsiteY231" fmla="*/ 87313 h 3102054"/>
              <a:gd name="connsiteX232" fmla="*/ 12115800 w 12192000"/>
              <a:gd name="connsiteY232" fmla="*/ 106363 h 3102054"/>
              <a:gd name="connsiteX233" fmla="*/ 12152314 w 12192000"/>
              <a:gd name="connsiteY233" fmla="*/ 125413 h 3102054"/>
              <a:gd name="connsiteX234" fmla="*/ 12192000 w 12192000"/>
              <a:gd name="connsiteY234" fmla="*/ 140677 h 3102054"/>
              <a:gd name="connsiteX235" fmla="*/ 12192000 w 12192000"/>
              <a:gd name="connsiteY235" fmla="*/ 885826 h 3102054"/>
              <a:gd name="connsiteX236" fmla="*/ 12191999 w 12192000"/>
              <a:gd name="connsiteY236" fmla="*/ 885826 h 3102054"/>
              <a:gd name="connsiteX237" fmla="*/ 12191999 w 12192000"/>
              <a:gd name="connsiteY237" fmla="*/ 3102054 h 3102054"/>
              <a:gd name="connsiteX238" fmla="*/ 0 w 12192000"/>
              <a:gd name="connsiteY238" fmla="*/ 3102054 h 3102054"/>
              <a:gd name="connsiteX239" fmla="*/ 0 w 12192000"/>
              <a:gd name="connsiteY239" fmla="*/ 638254 h 3102054"/>
              <a:gd name="connsiteX240" fmla="*/ 1 w 12192000"/>
              <a:gd name="connsiteY240" fmla="*/ 638254 h 3102054"/>
              <a:gd name="connsiteX241" fmla="*/ 1 w 12192000"/>
              <a:gd name="connsiteY241" fmla="*/ 176212 h 3102054"/>
              <a:gd name="connsiteX242" fmla="*/ 68264 w 12192000"/>
              <a:gd name="connsiteY242" fmla="*/ 174625 h 3102054"/>
              <a:gd name="connsiteX243" fmla="*/ 128589 w 12192000"/>
              <a:gd name="connsiteY243" fmla="*/ 166687 h 3102054"/>
              <a:gd name="connsiteX244" fmla="*/ 180976 w 12192000"/>
              <a:gd name="connsiteY244" fmla="*/ 155575 h 3102054"/>
              <a:gd name="connsiteX245" fmla="*/ 227014 w 12192000"/>
              <a:gd name="connsiteY245" fmla="*/ 141287 h 3102054"/>
              <a:gd name="connsiteX246" fmla="*/ 268289 w 12192000"/>
              <a:gd name="connsiteY246" fmla="*/ 125412 h 3102054"/>
              <a:gd name="connsiteX247" fmla="*/ 304801 w 12192000"/>
              <a:gd name="connsiteY247" fmla="*/ 106362 h 3102054"/>
              <a:gd name="connsiteX248" fmla="*/ 342901 w 12192000"/>
              <a:gd name="connsiteY248" fmla="*/ 87312 h 3102054"/>
              <a:gd name="connsiteX249" fmla="*/ 381001 w 12192000"/>
              <a:gd name="connsiteY249" fmla="*/ 68262 h 3102054"/>
              <a:gd name="connsiteX250" fmla="*/ 417514 w 12192000"/>
              <a:gd name="connsiteY250" fmla="*/ 52387 h 3102054"/>
              <a:gd name="connsiteX251" fmla="*/ 458789 w 12192000"/>
              <a:gd name="connsiteY251" fmla="*/ 36512 h 3102054"/>
              <a:gd name="connsiteX252" fmla="*/ 504826 w 12192000"/>
              <a:gd name="connsiteY252" fmla="*/ 20637 h 3102054"/>
              <a:gd name="connsiteX253" fmla="*/ 557214 w 12192000"/>
              <a:gd name="connsiteY253" fmla="*/ 9525 h 3102054"/>
              <a:gd name="connsiteX254" fmla="*/ 617539 w 12192000"/>
              <a:gd name="connsiteY254" fmla="*/ 3175 h 31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2000" h="3102054">
                <a:moveTo>
                  <a:pt x="685801" y="0"/>
                </a:moveTo>
                <a:lnTo>
                  <a:pt x="754064" y="3175"/>
                </a:lnTo>
                <a:lnTo>
                  <a:pt x="814389" y="9525"/>
                </a:lnTo>
                <a:lnTo>
                  <a:pt x="866776" y="20637"/>
                </a:lnTo>
                <a:lnTo>
                  <a:pt x="912814" y="36512"/>
                </a:lnTo>
                <a:lnTo>
                  <a:pt x="954089" y="52387"/>
                </a:lnTo>
                <a:lnTo>
                  <a:pt x="990601" y="68262"/>
                </a:lnTo>
                <a:lnTo>
                  <a:pt x="1028701" y="87312"/>
                </a:lnTo>
                <a:lnTo>
                  <a:pt x="1066801" y="106362"/>
                </a:lnTo>
                <a:lnTo>
                  <a:pt x="1103314" y="125412"/>
                </a:lnTo>
                <a:lnTo>
                  <a:pt x="1144589" y="141287"/>
                </a:lnTo>
                <a:lnTo>
                  <a:pt x="1190626" y="155575"/>
                </a:lnTo>
                <a:lnTo>
                  <a:pt x="1243014" y="166687"/>
                </a:lnTo>
                <a:lnTo>
                  <a:pt x="1303339" y="174625"/>
                </a:lnTo>
                <a:lnTo>
                  <a:pt x="1371601" y="176212"/>
                </a:lnTo>
                <a:lnTo>
                  <a:pt x="1439864" y="174625"/>
                </a:lnTo>
                <a:lnTo>
                  <a:pt x="1500189" y="166687"/>
                </a:lnTo>
                <a:lnTo>
                  <a:pt x="1552576" y="155575"/>
                </a:lnTo>
                <a:lnTo>
                  <a:pt x="1598614" y="141287"/>
                </a:lnTo>
                <a:lnTo>
                  <a:pt x="1639889" y="125412"/>
                </a:lnTo>
                <a:lnTo>
                  <a:pt x="1676401" y="106362"/>
                </a:lnTo>
                <a:lnTo>
                  <a:pt x="1714501" y="87312"/>
                </a:lnTo>
                <a:lnTo>
                  <a:pt x="1752601" y="68262"/>
                </a:lnTo>
                <a:lnTo>
                  <a:pt x="1789114" y="52387"/>
                </a:lnTo>
                <a:lnTo>
                  <a:pt x="1830389" y="36512"/>
                </a:lnTo>
                <a:lnTo>
                  <a:pt x="1876426" y="20637"/>
                </a:lnTo>
                <a:lnTo>
                  <a:pt x="1928814" y="9525"/>
                </a:lnTo>
                <a:lnTo>
                  <a:pt x="1989139" y="3175"/>
                </a:lnTo>
                <a:lnTo>
                  <a:pt x="2057401" y="0"/>
                </a:lnTo>
                <a:lnTo>
                  <a:pt x="2125664" y="3175"/>
                </a:lnTo>
                <a:lnTo>
                  <a:pt x="2185989" y="9525"/>
                </a:lnTo>
                <a:lnTo>
                  <a:pt x="2238376" y="20637"/>
                </a:lnTo>
                <a:lnTo>
                  <a:pt x="2284414" y="36512"/>
                </a:lnTo>
                <a:lnTo>
                  <a:pt x="2325688" y="52387"/>
                </a:lnTo>
                <a:lnTo>
                  <a:pt x="2362201" y="68262"/>
                </a:lnTo>
                <a:lnTo>
                  <a:pt x="2400301" y="87312"/>
                </a:lnTo>
                <a:lnTo>
                  <a:pt x="2438401" y="106362"/>
                </a:lnTo>
                <a:lnTo>
                  <a:pt x="2474913" y="125412"/>
                </a:lnTo>
                <a:lnTo>
                  <a:pt x="2516188" y="141287"/>
                </a:lnTo>
                <a:lnTo>
                  <a:pt x="2562226" y="155575"/>
                </a:lnTo>
                <a:lnTo>
                  <a:pt x="2614614" y="166687"/>
                </a:lnTo>
                <a:lnTo>
                  <a:pt x="2674938" y="174625"/>
                </a:lnTo>
                <a:lnTo>
                  <a:pt x="2743201" y="176212"/>
                </a:lnTo>
                <a:lnTo>
                  <a:pt x="2811464" y="174625"/>
                </a:lnTo>
                <a:lnTo>
                  <a:pt x="2871789" y="166687"/>
                </a:lnTo>
                <a:lnTo>
                  <a:pt x="2924176" y="155575"/>
                </a:lnTo>
                <a:lnTo>
                  <a:pt x="2970214" y="141287"/>
                </a:lnTo>
                <a:lnTo>
                  <a:pt x="3011489" y="125412"/>
                </a:lnTo>
                <a:lnTo>
                  <a:pt x="3048001" y="106362"/>
                </a:lnTo>
                <a:lnTo>
                  <a:pt x="3086101" y="87312"/>
                </a:lnTo>
                <a:lnTo>
                  <a:pt x="3124201" y="68262"/>
                </a:lnTo>
                <a:lnTo>
                  <a:pt x="3160714" y="52387"/>
                </a:lnTo>
                <a:lnTo>
                  <a:pt x="3201989" y="36512"/>
                </a:lnTo>
                <a:lnTo>
                  <a:pt x="3248026" y="20637"/>
                </a:lnTo>
                <a:lnTo>
                  <a:pt x="3300414" y="9525"/>
                </a:lnTo>
                <a:lnTo>
                  <a:pt x="3360739" y="3175"/>
                </a:lnTo>
                <a:lnTo>
                  <a:pt x="3427414" y="0"/>
                </a:lnTo>
                <a:lnTo>
                  <a:pt x="3497264" y="3175"/>
                </a:lnTo>
                <a:lnTo>
                  <a:pt x="3557589" y="9525"/>
                </a:lnTo>
                <a:lnTo>
                  <a:pt x="3609976" y="20637"/>
                </a:lnTo>
                <a:lnTo>
                  <a:pt x="3656014" y="36512"/>
                </a:lnTo>
                <a:lnTo>
                  <a:pt x="3697288" y="52387"/>
                </a:lnTo>
                <a:lnTo>
                  <a:pt x="3733801" y="68262"/>
                </a:lnTo>
                <a:lnTo>
                  <a:pt x="3771901" y="87312"/>
                </a:lnTo>
                <a:lnTo>
                  <a:pt x="3810001" y="106362"/>
                </a:lnTo>
                <a:lnTo>
                  <a:pt x="3846514" y="125412"/>
                </a:lnTo>
                <a:lnTo>
                  <a:pt x="3887789" y="141287"/>
                </a:lnTo>
                <a:lnTo>
                  <a:pt x="3933826" y="155575"/>
                </a:lnTo>
                <a:lnTo>
                  <a:pt x="3986214" y="166687"/>
                </a:lnTo>
                <a:lnTo>
                  <a:pt x="4046539" y="174625"/>
                </a:lnTo>
                <a:lnTo>
                  <a:pt x="4114801" y="176212"/>
                </a:lnTo>
                <a:lnTo>
                  <a:pt x="4183064" y="174625"/>
                </a:lnTo>
                <a:lnTo>
                  <a:pt x="4243388" y="166687"/>
                </a:lnTo>
                <a:lnTo>
                  <a:pt x="4295776" y="155575"/>
                </a:lnTo>
                <a:lnTo>
                  <a:pt x="4341813" y="141287"/>
                </a:lnTo>
                <a:lnTo>
                  <a:pt x="4383088" y="125412"/>
                </a:lnTo>
                <a:lnTo>
                  <a:pt x="4419601" y="106362"/>
                </a:lnTo>
                <a:lnTo>
                  <a:pt x="4495801" y="68262"/>
                </a:lnTo>
                <a:lnTo>
                  <a:pt x="4532314" y="52387"/>
                </a:lnTo>
                <a:lnTo>
                  <a:pt x="4573588" y="36512"/>
                </a:lnTo>
                <a:lnTo>
                  <a:pt x="4619626" y="20637"/>
                </a:lnTo>
                <a:lnTo>
                  <a:pt x="4672013" y="9525"/>
                </a:lnTo>
                <a:lnTo>
                  <a:pt x="4732338" y="3175"/>
                </a:lnTo>
                <a:lnTo>
                  <a:pt x="4800601" y="0"/>
                </a:lnTo>
                <a:lnTo>
                  <a:pt x="4868864" y="3175"/>
                </a:lnTo>
                <a:lnTo>
                  <a:pt x="4929188" y="9525"/>
                </a:lnTo>
                <a:lnTo>
                  <a:pt x="4981576" y="20637"/>
                </a:lnTo>
                <a:lnTo>
                  <a:pt x="5027614" y="36512"/>
                </a:lnTo>
                <a:lnTo>
                  <a:pt x="5068889" y="52387"/>
                </a:lnTo>
                <a:lnTo>
                  <a:pt x="5105402" y="68262"/>
                </a:lnTo>
                <a:lnTo>
                  <a:pt x="5143502" y="87312"/>
                </a:lnTo>
                <a:lnTo>
                  <a:pt x="5181601" y="106362"/>
                </a:lnTo>
                <a:lnTo>
                  <a:pt x="5218115" y="125412"/>
                </a:lnTo>
                <a:lnTo>
                  <a:pt x="5259388" y="141287"/>
                </a:lnTo>
                <a:lnTo>
                  <a:pt x="5305426" y="155575"/>
                </a:lnTo>
                <a:lnTo>
                  <a:pt x="5357813" y="166687"/>
                </a:lnTo>
                <a:lnTo>
                  <a:pt x="5418139" y="174625"/>
                </a:lnTo>
                <a:lnTo>
                  <a:pt x="5486401" y="176212"/>
                </a:lnTo>
                <a:lnTo>
                  <a:pt x="5554663" y="174625"/>
                </a:lnTo>
                <a:lnTo>
                  <a:pt x="5614989" y="166687"/>
                </a:lnTo>
                <a:lnTo>
                  <a:pt x="5667376" y="155575"/>
                </a:lnTo>
                <a:lnTo>
                  <a:pt x="5713414" y="141287"/>
                </a:lnTo>
                <a:lnTo>
                  <a:pt x="5754689" y="125412"/>
                </a:lnTo>
                <a:lnTo>
                  <a:pt x="5791202" y="106362"/>
                </a:lnTo>
                <a:lnTo>
                  <a:pt x="5829302" y="87312"/>
                </a:lnTo>
                <a:lnTo>
                  <a:pt x="5867402" y="68262"/>
                </a:lnTo>
                <a:lnTo>
                  <a:pt x="5903915" y="52387"/>
                </a:lnTo>
                <a:lnTo>
                  <a:pt x="5945189" y="36512"/>
                </a:lnTo>
                <a:lnTo>
                  <a:pt x="5991226" y="20637"/>
                </a:lnTo>
                <a:lnTo>
                  <a:pt x="6043614" y="9525"/>
                </a:lnTo>
                <a:lnTo>
                  <a:pt x="6103939" y="3175"/>
                </a:lnTo>
                <a:lnTo>
                  <a:pt x="6172201" y="0"/>
                </a:lnTo>
                <a:lnTo>
                  <a:pt x="6210301" y="1772"/>
                </a:lnTo>
                <a:lnTo>
                  <a:pt x="6248401" y="0"/>
                </a:lnTo>
                <a:lnTo>
                  <a:pt x="6316664" y="3175"/>
                </a:lnTo>
                <a:lnTo>
                  <a:pt x="6376989" y="9525"/>
                </a:lnTo>
                <a:lnTo>
                  <a:pt x="6429376" y="20637"/>
                </a:lnTo>
                <a:lnTo>
                  <a:pt x="6475414" y="36512"/>
                </a:lnTo>
                <a:lnTo>
                  <a:pt x="6516689" y="52387"/>
                </a:lnTo>
                <a:lnTo>
                  <a:pt x="6553202" y="68262"/>
                </a:lnTo>
                <a:lnTo>
                  <a:pt x="6591302" y="87312"/>
                </a:lnTo>
                <a:lnTo>
                  <a:pt x="6629401" y="106362"/>
                </a:lnTo>
                <a:lnTo>
                  <a:pt x="6665915" y="125412"/>
                </a:lnTo>
                <a:lnTo>
                  <a:pt x="6707189" y="141287"/>
                </a:lnTo>
                <a:lnTo>
                  <a:pt x="6753226" y="155575"/>
                </a:lnTo>
                <a:lnTo>
                  <a:pt x="6805614" y="166687"/>
                </a:lnTo>
                <a:lnTo>
                  <a:pt x="6865939" y="174625"/>
                </a:lnTo>
                <a:lnTo>
                  <a:pt x="6934201" y="176212"/>
                </a:lnTo>
                <a:lnTo>
                  <a:pt x="7002464" y="174625"/>
                </a:lnTo>
                <a:lnTo>
                  <a:pt x="7062789" y="166687"/>
                </a:lnTo>
                <a:lnTo>
                  <a:pt x="7115176" y="155575"/>
                </a:lnTo>
                <a:lnTo>
                  <a:pt x="7161214" y="141287"/>
                </a:lnTo>
                <a:lnTo>
                  <a:pt x="7202489" y="125412"/>
                </a:lnTo>
                <a:lnTo>
                  <a:pt x="7239001" y="106362"/>
                </a:lnTo>
                <a:lnTo>
                  <a:pt x="7277101" y="87312"/>
                </a:lnTo>
                <a:lnTo>
                  <a:pt x="7315201" y="68262"/>
                </a:lnTo>
                <a:lnTo>
                  <a:pt x="7351714" y="52387"/>
                </a:lnTo>
                <a:lnTo>
                  <a:pt x="7392989" y="36512"/>
                </a:lnTo>
                <a:lnTo>
                  <a:pt x="7439026" y="20637"/>
                </a:lnTo>
                <a:lnTo>
                  <a:pt x="7491414" y="9525"/>
                </a:lnTo>
                <a:lnTo>
                  <a:pt x="7551739" y="3175"/>
                </a:lnTo>
                <a:lnTo>
                  <a:pt x="7620001" y="0"/>
                </a:lnTo>
                <a:lnTo>
                  <a:pt x="7688264" y="3175"/>
                </a:lnTo>
                <a:lnTo>
                  <a:pt x="7748589" y="9525"/>
                </a:lnTo>
                <a:lnTo>
                  <a:pt x="7800976" y="20637"/>
                </a:lnTo>
                <a:lnTo>
                  <a:pt x="7847014" y="36512"/>
                </a:lnTo>
                <a:lnTo>
                  <a:pt x="7888289" y="52387"/>
                </a:lnTo>
                <a:lnTo>
                  <a:pt x="7924801" y="68262"/>
                </a:lnTo>
                <a:lnTo>
                  <a:pt x="7962901" y="87312"/>
                </a:lnTo>
                <a:lnTo>
                  <a:pt x="8001001" y="106362"/>
                </a:lnTo>
                <a:lnTo>
                  <a:pt x="8037514" y="125412"/>
                </a:lnTo>
                <a:lnTo>
                  <a:pt x="8078789" y="141287"/>
                </a:lnTo>
                <a:lnTo>
                  <a:pt x="8124826" y="155575"/>
                </a:lnTo>
                <a:lnTo>
                  <a:pt x="8177214" y="166687"/>
                </a:lnTo>
                <a:lnTo>
                  <a:pt x="8237539" y="174625"/>
                </a:lnTo>
                <a:lnTo>
                  <a:pt x="8305801" y="176212"/>
                </a:lnTo>
                <a:lnTo>
                  <a:pt x="8374064" y="174625"/>
                </a:lnTo>
                <a:lnTo>
                  <a:pt x="8434388" y="166687"/>
                </a:lnTo>
                <a:lnTo>
                  <a:pt x="8486776" y="155575"/>
                </a:lnTo>
                <a:lnTo>
                  <a:pt x="8532814" y="141287"/>
                </a:lnTo>
                <a:lnTo>
                  <a:pt x="8574088" y="125412"/>
                </a:lnTo>
                <a:lnTo>
                  <a:pt x="8610600" y="106362"/>
                </a:lnTo>
                <a:lnTo>
                  <a:pt x="8648700" y="87312"/>
                </a:lnTo>
                <a:lnTo>
                  <a:pt x="8686800" y="68262"/>
                </a:lnTo>
                <a:lnTo>
                  <a:pt x="8723314" y="52387"/>
                </a:lnTo>
                <a:lnTo>
                  <a:pt x="8764588" y="36512"/>
                </a:lnTo>
                <a:lnTo>
                  <a:pt x="8810626" y="20637"/>
                </a:lnTo>
                <a:lnTo>
                  <a:pt x="8863014" y="9525"/>
                </a:lnTo>
                <a:lnTo>
                  <a:pt x="8923338" y="3175"/>
                </a:lnTo>
                <a:lnTo>
                  <a:pt x="8990014" y="0"/>
                </a:lnTo>
                <a:lnTo>
                  <a:pt x="9059864" y="3175"/>
                </a:lnTo>
                <a:lnTo>
                  <a:pt x="9120188" y="9525"/>
                </a:lnTo>
                <a:lnTo>
                  <a:pt x="9172576" y="20637"/>
                </a:lnTo>
                <a:lnTo>
                  <a:pt x="9218614" y="36512"/>
                </a:lnTo>
                <a:lnTo>
                  <a:pt x="9259888" y="52387"/>
                </a:lnTo>
                <a:lnTo>
                  <a:pt x="9296400" y="68262"/>
                </a:lnTo>
                <a:lnTo>
                  <a:pt x="9334500" y="87312"/>
                </a:lnTo>
                <a:lnTo>
                  <a:pt x="9372600" y="106362"/>
                </a:lnTo>
                <a:lnTo>
                  <a:pt x="9409114" y="125412"/>
                </a:lnTo>
                <a:lnTo>
                  <a:pt x="9450388" y="141287"/>
                </a:lnTo>
                <a:lnTo>
                  <a:pt x="9496426" y="155575"/>
                </a:lnTo>
                <a:lnTo>
                  <a:pt x="9548814" y="166687"/>
                </a:lnTo>
                <a:lnTo>
                  <a:pt x="9609138" y="174625"/>
                </a:lnTo>
                <a:lnTo>
                  <a:pt x="9677400" y="176212"/>
                </a:lnTo>
                <a:lnTo>
                  <a:pt x="9745664" y="174625"/>
                </a:lnTo>
                <a:lnTo>
                  <a:pt x="9805988" y="166687"/>
                </a:lnTo>
                <a:lnTo>
                  <a:pt x="9858376" y="155575"/>
                </a:lnTo>
                <a:lnTo>
                  <a:pt x="9904414" y="141287"/>
                </a:lnTo>
                <a:lnTo>
                  <a:pt x="9945688" y="125412"/>
                </a:lnTo>
                <a:lnTo>
                  <a:pt x="9982200" y="106362"/>
                </a:lnTo>
                <a:lnTo>
                  <a:pt x="10058400" y="68262"/>
                </a:lnTo>
                <a:lnTo>
                  <a:pt x="10094914" y="52387"/>
                </a:lnTo>
                <a:lnTo>
                  <a:pt x="10136188" y="36512"/>
                </a:lnTo>
                <a:lnTo>
                  <a:pt x="10182226" y="20637"/>
                </a:lnTo>
                <a:lnTo>
                  <a:pt x="10234614" y="9525"/>
                </a:lnTo>
                <a:lnTo>
                  <a:pt x="10294938" y="3175"/>
                </a:lnTo>
                <a:lnTo>
                  <a:pt x="10363200" y="0"/>
                </a:lnTo>
                <a:lnTo>
                  <a:pt x="10431464" y="3175"/>
                </a:lnTo>
                <a:lnTo>
                  <a:pt x="10491788" y="9525"/>
                </a:lnTo>
                <a:lnTo>
                  <a:pt x="10544176" y="20637"/>
                </a:lnTo>
                <a:lnTo>
                  <a:pt x="10590214" y="36512"/>
                </a:lnTo>
                <a:lnTo>
                  <a:pt x="10631488" y="52387"/>
                </a:lnTo>
                <a:lnTo>
                  <a:pt x="10668000" y="68262"/>
                </a:lnTo>
                <a:lnTo>
                  <a:pt x="10706100" y="87312"/>
                </a:lnTo>
                <a:lnTo>
                  <a:pt x="10744200" y="106362"/>
                </a:lnTo>
                <a:lnTo>
                  <a:pt x="10780714" y="125412"/>
                </a:lnTo>
                <a:lnTo>
                  <a:pt x="10821988" y="141287"/>
                </a:lnTo>
                <a:lnTo>
                  <a:pt x="10868026" y="155575"/>
                </a:lnTo>
                <a:lnTo>
                  <a:pt x="10920414" y="166687"/>
                </a:lnTo>
                <a:lnTo>
                  <a:pt x="10980738" y="174625"/>
                </a:lnTo>
                <a:lnTo>
                  <a:pt x="11049000" y="176212"/>
                </a:lnTo>
                <a:lnTo>
                  <a:pt x="11117264" y="174625"/>
                </a:lnTo>
                <a:lnTo>
                  <a:pt x="11177588" y="166687"/>
                </a:lnTo>
                <a:lnTo>
                  <a:pt x="11229976" y="155575"/>
                </a:lnTo>
                <a:lnTo>
                  <a:pt x="11276014" y="141287"/>
                </a:lnTo>
                <a:lnTo>
                  <a:pt x="11317288" y="125412"/>
                </a:lnTo>
                <a:lnTo>
                  <a:pt x="11353800" y="106362"/>
                </a:lnTo>
                <a:lnTo>
                  <a:pt x="11391900" y="87312"/>
                </a:lnTo>
                <a:lnTo>
                  <a:pt x="11430000" y="68263"/>
                </a:lnTo>
                <a:lnTo>
                  <a:pt x="11466514" y="52388"/>
                </a:lnTo>
                <a:lnTo>
                  <a:pt x="11507788" y="36513"/>
                </a:lnTo>
                <a:lnTo>
                  <a:pt x="11553826" y="20638"/>
                </a:lnTo>
                <a:lnTo>
                  <a:pt x="11606214" y="9525"/>
                </a:lnTo>
                <a:lnTo>
                  <a:pt x="11666538" y="3175"/>
                </a:lnTo>
                <a:lnTo>
                  <a:pt x="11734800" y="0"/>
                </a:lnTo>
                <a:lnTo>
                  <a:pt x="11803064" y="3175"/>
                </a:lnTo>
                <a:lnTo>
                  <a:pt x="11863388" y="9525"/>
                </a:lnTo>
                <a:lnTo>
                  <a:pt x="11915776" y="20638"/>
                </a:lnTo>
                <a:lnTo>
                  <a:pt x="11961814" y="36513"/>
                </a:lnTo>
                <a:lnTo>
                  <a:pt x="12003088" y="52388"/>
                </a:lnTo>
                <a:lnTo>
                  <a:pt x="12039600" y="68263"/>
                </a:lnTo>
                <a:lnTo>
                  <a:pt x="12077700" y="87313"/>
                </a:lnTo>
                <a:lnTo>
                  <a:pt x="12115800" y="106363"/>
                </a:lnTo>
                <a:lnTo>
                  <a:pt x="12152314" y="125413"/>
                </a:lnTo>
                <a:lnTo>
                  <a:pt x="12192000" y="140677"/>
                </a:lnTo>
                <a:lnTo>
                  <a:pt x="12192000" y="885826"/>
                </a:lnTo>
                <a:lnTo>
                  <a:pt x="12191999" y="885826"/>
                </a:lnTo>
                <a:lnTo>
                  <a:pt x="12191999" y="3102054"/>
                </a:lnTo>
                <a:lnTo>
                  <a:pt x="0" y="3102054"/>
                </a:lnTo>
                <a:lnTo>
                  <a:pt x="0" y="638254"/>
                </a:lnTo>
                <a:lnTo>
                  <a:pt x="1" y="638254"/>
                </a:lnTo>
                <a:lnTo>
                  <a:pt x="1" y="176212"/>
                </a:lnTo>
                <a:lnTo>
                  <a:pt x="68264" y="174625"/>
                </a:lnTo>
                <a:lnTo>
                  <a:pt x="128589" y="166687"/>
                </a:lnTo>
                <a:lnTo>
                  <a:pt x="180976" y="155575"/>
                </a:lnTo>
                <a:lnTo>
                  <a:pt x="227014" y="141287"/>
                </a:lnTo>
                <a:lnTo>
                  <a:pt x="268289" y="125412"/>
                </a:lnTo>
                <a:lnTo>
                  <a:pt x="304801" y="106362"/>
                </a:lnTo>
                <a:lnTo>
                  <a:pt x="342901" y="87312"/>
                </a:lnTo>
                <a:lnTo>
                  <a:pt x="381001" y="68262"/>
                </a:lnTo>
                <a:lnTo>
                  <a:pt x="417514" y="52387"/>
                </a:lnTo>
                <a:lnTo>
                  <a:pt x="458789" y="36512"/>
                </a:lnTo>
                <a:lnTo>
                  <a:pt x="504826" y="20637"/>
                </a:lnTo>
                <a:lnTo>
                  <a:pt x="557214" y="9525"/>
                </a:lnTo>
                <a:lnTo>
                  <a:pt x="617539" y="31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51753-A11E-0AC8-4860-5B2F624A46A8}"/>
              </a:ext>
            </a:extLst>
          </p:cNvPr>
          <p:cNvSpPr>
            <a:spLocks noGrp="1"/>
          </p:cNvSpPr>
          <p:nvPr>
            <p:ph type="title" idx="4294967295"/>
          </p:nvPr>
        </p:nvSpPr>
        <p:spPr>
          <a:xfrm>
            <a:off x="755167" y="5494178"/>
            <a:ext cx="10681664" cy="1465771"/>
          </a:xfrm>
        </p:spPr>
        <p:txBody>
          <a:bodyPr vert="horz" lIns="91440" tIns="45720" rIns="91440" bIns="45720" rtlCol="0" anchor="ctr">
            <a:normAutofit/>
          </a:bodyPr>
          <a:lstStyle/>
          <a:p>
            <a:pPr algn="ctr"/>
            <a:r>
              <a:rPr lang="en-US" sz="6000" spc="800" dirty="0">
                <a:solidFill>
                  <a:schemeClr val="bg1"/>
                </a:solidFill>
              </a:rPr>
              <a:t>Feature Importance</a:t>
            </a:r>
          </a:p>
        </p:txBody>
      </p:sp>
      <p:pic>
        <p:nvPicPr>
          <p:cNvPr id="27" name="Picture 26">
            <a:extLst>
              <a:ext uri="{FF2B5EF4-FFF2-40B4-BE49-F238E27FC236}">
                <a16:creationId xmlns:a16="http://schemas.microsoft.com/office/drawing/2014/main" id="{27BA47A6-3B28-C33F-9AB5-5FDE17F455B1}"/>
              </a:ext>
            </a:extLst>
          </p:cNvPr>
          <p:cNvPicPr>
            <a:picLocks noChangeAspect="1"/>
          </p:cNvPicPr>
          <p:nvPr/>
        </p:nvPicPr>
        <p:blipFill>
          <a:blip r:embed="rId2"/>
          <a:srcRect l="4881" t="22084" r="51219" b="8276"/>
          <a:stretch/>
        </p:blipFill>
        <p:spPr>
          <a:xfrm>
            <a:off x="6895909" y="46027"/>
            <a:ext cx="5235575" cy="4450312"/>
          </a:xfrm>
          <a:prstGeom prst="rect">
            <a:avLst/>
          </a:prstGeom>
        </p:spPr>
      </p:pic>
      <p:pic>
        <p:nvPicPr>
          <p:cNvPr id="29" name="Picture 28">
            <a:extLst>
              <a:ext uri="{FF2B5EF4-FFF2-40B4-BE49-F238E27FC236}">
                <a16:creationId xmlns:a16="http://schemas.microsoft.com/office/drawing/2014/main" id="{C7DAA861-4621-154A-B172-8F68C23A6765}"/>
              </a:ext>
            </a:extLst>
          </p:cNvPr>
          <p:cNvPicPr>
            <a:picLocks noChangeAspect="1"/>
          </p:cNvPicPr>
          <p:nvPr/>
        </p:nvPicPr>
        <p:blipFill>
          <a:blip r:embed="rId3"/>
          <a:srcRect l="4990" t="31597" r="51110" b="26923"/>
          <a:stretch/>
        </p:blipFill>
        <p:spPr>
          <a:xfrm>
            <a:off x="-1" y="-1"/>
            <a:ext cx="6861561" cy="4450311"/>
          </a:xfrm>
          <a:prstGeom prst="rect">
            <a:avLst/>
          </a:prstGeom>
        </p:spPr>
      </p:pic>
    </p:spTree>
    <p:extLst>
      <p:ext uri="{BB962C8B-B14F-4D97-AF65-F5344CB8AC3E}">
        <p14:creationId xmlns:p14="http://schemas.microsoft.com/office/powerpoint/2010/main" val="3578471441"/>
      </p:ext>
    </p:extLst>
  </p:cSld>
  <p:clrMapOvr>
    <a:masterClrMapping/>
  </p:clrMapOvr>
  <mc:AlternateContent xmlns:mc="http://schemas.openxmlformats.org/markup-compatibility/2006" xmlns:p14="http://schemas.microsoft.com/office/powerpoint/2010/main">
    <mc:Choice Requires="p14">
      <p:transition spd="slow" p14:dur="2000" advTm="27959"/>
    </mc:Choice>
    <mc:Fallback xmlns="">
      <p:transition spd="slow" advTm="279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DDA4844-C1B1-D150-4BB3-7A7279A855FF}"/>
              </a:ext>
            </a:extLst>
          </p:cNvPr>
          <p:cNvSpPr>
            <a:spLocks noGrp="1"/>
          </p:cNvSpPr>
          <p:nvPr>
            <p:ph type="title"/>
          </p:nvPr>
        </p:nvSpPr>
        <p:spPr>
          <a:xfrm>
            <a:off x="754144" y="484631"/>
            <a:ext cx="6340519" cy="1638469"/>
          </a:xfrm>
        </p:spPr>
        <p:txBody>
          <a:bodyPr>
            <a:normAutofit/>
          </a:bodyPr>
          <a:lstStyle/>
          <a:p>
            <a:r>
              <a:rPr lang="en-US" dirty="0"/>
              <a:t>Gaps and limitations</a:t>
            </a:r>
          </a:p>
        </p:txBody>
      </p:sp>
      <p:sp>
        <p:nvSpPr>
          <p:cNvPr id="14" name="Rectangle 13">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8CA1D6D-8FB2-FB3E-8361-5D1E58F9FB6C}"/>
              </a:ext>
            </a:extLst>
          </p:cNvPr>
          <p:cNvSpPr>
            <a:spLocks noGrp="1"/>
          </p:cNvSpPr>
          <p:nvPr>
            <p:ph idx="1"/>
          </p:nvPr>
        </p:nvSpPr>
        <p:spPr>
          <a:xfrm>
            <a:off x="765051" y="2123100"/>
            <a:ext cx="6306309" cy="4410435"/>
          </a:xfrm>
        </p:spPr>
        <p:txBody>
          <a:bodyPr>
            <a:normAutofit/>
          </a:bodyPr>
          <a:lstStyle/>
          <a:p>
            <a:r>
              <a:rPr lang="en-US" dirty="0">
                <a:solidFill>
                  <a:schemeClr val="tx1"/>
                </a:solidFill>
              </a:rPr>
              <a:t> </a:t>
            </a:r>
            <a:r>
              <a:rPr lang="en-US" b="0" i="0" u="none" strike="noStrike" dirty="0">
                <a:solidFill>
                  <a:schemeClr val="tx1"/>
                </a:solidFill>
                <a:effectLst/>
              </a:rPr>
              <a:t>Studies primarily focus on deaths, ignoring non-fatal uses of force (e.g., excessive physical force, tasers).</a:t>
            </a:r>
          </a:p>
          <a:p>
            <a:r>
              <a:rPr lang="en-US" dirty="0">
                <a:solidFill>
                  <a:schemeClr val="tx1"/>
                </a:solidFill>
              </a:rPr>
              <a:t> </a:t>
            </a:r>
            <a:r>
              <a:rPr lang="en-US" b="0" i="0" u="none" strike="noStrike" dirty="0">
                <a:solidFill>
                  <a:schemeClr val="tx1"/>
                </a:solidFill>
                <a:effectLst/>
              </a:rPr>
              <a:t>Limited data on police accountability, convictions, or policy changes post-incident.</a:t>
            </a:r>
          </a:p>
          <a:p>
            <a:pPr>
              <a:buFont typeface="Arial" panose="020B0604020202020204" pitchFamily="34" charset="0"/>
              <a:buChar char="•"/>
            </a:pPr>
            <a:r>
              <a:rPr lang="en-US" b="0" i="0" u="none" strike="noStrike" dirty="0">
                <a:solidFill>
                  <a:schemeClr val="tx1"/>
                </a:solidFill>
                <a:effectLst/>
              </a:rPr>
              <a:t>Some studies show cameras reduce overall use of force but do not significantly alter racial patterns.</a:t>
            </a:r>
            <a:endParaRPr lang="en-US" dirty="0">
              <a:solidFill>
                <a:schemeClr val="tx1"/>
              </a:solidFill>
            </a:endParaRPr>
          </a:p>
          <a:p>
            <a:pPr>
              <a:buFont typeface="Arial" panose="020B0604020202020204" pitchFamily="34" charset="0"/>
              <a:buChar char="•"/>
            </a:pPr>
            <a:r>
              <a:rPr lang="en-US" b="0" i="0" u="none" strike="noStrike" dirty="0">
                <a:solidFill>
                  <a:schemeClr val="tx1"/>
                </a:solidFill>
                <a:effectLst/>
              </a:rPr>
              <a:t> Imbalance</a:t>
            </a:r>
            <a:r>
              <a:rPr lang="en-US" dirty="0">
                <a:solidFill>
                  <a:schemeClr val="tx1"/>
                </a:solidFill>
              </a:rPr>
              <a:t>d dataset</a:t>
            </a:r>
          </a:p>
          <a:p>
            <a:r>
              <a:rPr lang="en-US" dirty="0">
                <a:solidFill>
                  <a:schemeClr val="tx1"/>
                </a:solidFill>
              </a:rPr>
              <a:t>There's potential for misinterpretation or misuse of findings if not framed carefully.</a:t>
            </a:r>
          </a:p>
          <a:p>
            <a:r>
              <a:rPr lang="en-US" dirty="0">
                <a:solidFill>
                  <a:schemeClr val="tx1"/>
                </a:solidFill>
              </a:rPr>
              <a:t>The data set does not include populations for the years</a:t>
            </a:r>
          </a:p>
          <a:p>
            <a:pPr marL="0" indent="0">
              <a:buNone/>
            </a:pPr>
            <a:endParaRPr lang="en-US" b="0" i="0" u="none" strike="noStrike" dirty="0">
              <a:solidFill>
                <a:schemeClr val="tx1"/>
              </a:solidFill>
              <a:effectLst/>
            </a:endParaRPr>
          </a:p>
        </p:txBody>
      </p:sp>
      <p:pic>
        <p:nvPicPr>
          <p:cNvPr id="7" name="Graphic 6" descr="Bar Graph with Downward Trend">
            <a:extLst>
              <a:ext uri="{FF2B5EF4-FFF2-40B4-BE49-F238E27FC236}">
                <a16:creationId xmlns:a16="http://schemas.microsoft.com/office/drawing/2014/main" id="{56007175-8EC1-A149-584D-C2C2E97BF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254549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35" name="Rectangle 34">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6" name="Rectangle 35">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55071C6-974B-8442-8C9B-B9486F4A1620}"/>
              </a:ext>
            </a:extLst>
          </p:cNvPr>
          <p:cNvSpPr>
            <a:spLocks noGrp="1"/>
          </p:cNvSpPr>
          <p:nvPr>
            <p:ph type="title"/>
          </p:nvPr>
        </p:nvSpPr>
        <p:spPr>
          <a:xfrm>
            <a:off x="965201" y="1354945"/>
            <a:ext cx="2059048" cy="4148110"/>
          </a:xfrm>
        </p:spPr>
        <p:txBody>
          <a:bodyPr vert="horz" lIns="91440" tIns="45720" rIns="91440" bIns="45720" rtlCol="0" anchor="ctr">
            <a:normAutofit/>
          </a:bodyPr>
          <a:lstStyle/>
          <a:p>
            <a:r>
              <a:rPr lang="en-US" sz="2800" dirty="0">
                <a:solidFill>
                  <a:srgbClr val="2A1A00"/>
                </a:solidFill>
              </a:rPr>
              <a:t>Closing</a:t>
            </a:r>
          </a:p>
        </p:txBody>
      </p:sp>
      <p:sp>
        <p:nvSpPr>
          <p:cNvPr id="33" name="Rectangle 32">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extBox 6">
            <a:extLst>
              <a:ext uri="{FF2B5EF4-FFF2-40B4-BE49-F238E27FC236}">
                <a16:creationId xmlns:a16="http://schemas.microsoft.com/office/drawing/2014/main" id="{87C7E97C-5B46-F8F6-93BB-C64EF1787DD9}"/>
              </a:ext>
            </a:extLst>
          </p:cNvPr>
          <p:cNvSpPr txBox="1"/>
          <p:nvPr/>
        </p:nvSpPr>
        <p:spPr>
          <a:xfrm>
            <a:off x="3828580" y="1354945"/>
            <a:ext cx="7601419" cy="4148110"/>
          </a:xfrm>
          <a:prstGeom prst="rect">
            <a:avLst/>
          </a:prstGeom>
        </p:spPr>
        <p:txBody>
          <a:bodyPr vert="horz" lIns="91440" tIns="45720" rIns="91440" bIns="45720" rtlCol="0" anchor="ctr">
            <a:normAutofit lnSpcReduction="10000"/>
          </a:bodyPr>
          <a:lstStyle/>
          <a:p>
            <a:pPr indent="-228600" defTabSz="914400">
              <a:lnSpc>
                <a:spcPct val="150000"/>
              </a:lnSpc>
              <a:spcBef>
                <a:spcPts val="700"/>
              </a:spcBef>
              <a:buClr>
                <a:schemeClr val="tx2"/>
              </a:buClr>
            </a:pPr>
            <a:r>
              <a:rPr lang="en-US" dirty="0">
                <a:solidFill>
                  <a:schemeClr val="tx1">
                    <a:lumMod val="65000"/>
                    <a:lumOff val="35000"/>
                  </a:schemeClr>
                </a:solidFill>
              </a:rPr>
              <a:t>The overall finding shows that black people are killed at a disproportionate rate compared to white people in particular when analyzing through a probability lens.  The data shows me that areas such as California over police certain areas which are the same areas that received extreme attention during the war on drugs based on the longitude.  An important discovery I found in my data was the fatality gap of lives lost when body cameras were worn and on.  The use of body cameras alone make a more than a 50% fatality rate difference in police stops. Overall longitudes near war on violence areas,  not attempting to flee, carrying a gun between ages 27 and 37 are things that raise probability of a fatal encounter.</a:t>
            </a:r>
          </a:p>
        </p:txBody>
      </p:sp>
    </p:spTree>
    <p:extLst>
      <p:ext uri="{BB962C8B-B14F-4D97-AF65-F5344CB8AC3E}">
        <p14:creationId xmlns:p14="http://schemas.microsoft.com/office/powerpoint/2010/main" val="362090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166"/>
    </mc:Choice>
    <mc:Fallback xmlns="">
      <p:transition spd="slow" advTm="5516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98A1-930D-0E65-CF9F-DE8C39583146}"/>
              </a:ext>
            </a:extLst>
          </p:cNvPr>
          <p:cNvSpPr>
            <a:spLocks noGrp="1"/>
          </p:cNvSpPr>
          <p:nvPr>
            <p:ph type="title"/>
          </p:nvPr>
        </p:nvSpPr>
        <p:spPr/>
        <p:txBody>
          <a:bodyPr/>
          <a:lstStyle/>
          <a:p>
            <a:r>
              <a:rPr lang="en-US" dirty="0"/>
              <a:t>References</a:t>
            </a:r>
          </a:p>
        </p:txBody>
      </p:sp>
      <p:pic>
        <p:nvPicPr>
          <p:cNvPr id="2059" name="Picture 11" descr="page9image1903245536">
            <a:extLst>
              <a:ext uri="{FF2B5EF4-FFF2-40B4-BE49-F238E27FC236}">
                <a16:creationId xmlns:a16="http://schemas.microsoft.com/office/drawing/2014/main" id="{11F51EB6-AB11-28F0-E4D2-314D16E8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82575"/>
            <a:ext cx="5461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age9image1903245952">
            <a:extLst>
              <a:ext uri="{FF2B5EF4-FFF2-40B4-BE49-F238E27FC236}">
                <a16:creationId xmlns:a16="http://schemas.microsoft.com/office/drawing/2014/main" id="{4C904D2D-AD70-E6E3-FFF2-9FD6D6C16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282575"/>
            <a:ext cx="596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ge9image1903246160">
            <a:extLst>
              <a:ext uri="{FF2B5EF4-FFF2-40B4-BE49-F238E27FC236}">
                <a16:creationId xmlns:a16="http://schemas.microsoft.com/office/drawing/2014/main" id="{2A0354EC-0901-840E-389F-3492E1DD2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0" y="282575"/>
            <a:ext cx="5473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ge9image1903246368">
            <a:extLst>
              <a:ext uri="{FF2B5EF4-FFF2-40B4-BE49-F238E27FC236}">
                <a16:creationId xmlns:a16="http://schemas.microsoft.com/office/drawing/2014/main" id="{48A0D300-D199-2ED9-A04E-D5499E14C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000" y="282575"/>
            <a:ext cx="4089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page9image1903246576">
            <a:extLst>
              <a:ext uri="{FF2B5EF4-FFF2-40B4-BE49-F238E27FC236}">
                <a16:creationId xmlns:a16="http://schemas.microsoft.com/office/drawing/2014/main" id="{A0B1CEFD-8259-1A95-716C-BA0B3C6C62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7000" y="282575"/>
            <a:ext cx="3810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age9image1903246784">
            <a:extLst>
              <a:ext uri="{FF2B5EF4-FFF2-40B4-BE49-F238E27FC236}">
                <a16:creationId xmlns:a16="http://schemas.microsoft.com/office/drawing/2014/main" id="{82F4CA54-65BC-85C8-C1E5-6A5DF2457B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00" y="282575"/>
            <a:ext cx="3695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page9image1903246992">
            <a:extLst>
              <a:ext uri="{FF2B5EF4-FFF2-40B4-BE49-F238E27FC236}">
                <a16:creationId xmlns:a16="http://schemas.microsoft.com/office/drawing/2014/main" id="{184CCAC5-9B88-385D-4493-48C4DC3FC3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74500" y="282575"/>
            <a:ext cx="5435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age9image1903611552">
            <a:extLst>
              <a:ext uri="{FF2B5EF4-FFF2-40B4-BE49-F238E27FC236}">
                <a16:creationId xmlns:a16="http://schemas.microsoft.com/office/drawing/2014/main" id="{C33D7745-7BB0-E952-F14E-50AA911C36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26000" y="282575"/>
            <a:ext cx="381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63E1F722-BAFA-67AE-6DDE-FF961CBD2B71}"/>
              </a:ext>
            </a:extLst>
          </p:cNvPr>
          <p:cNvPicPr>
            <a:picLocks noChangeAspect="1"/>
          </p:cNvPicPr>
          <p:nvPr/>
        </p:nvPicPr>
        <p:blipFill rotWithShape="1">
          <a:blip r:embed="rId10"/>
          <a:srcRect l="8040" t="19289" r="55277" b="9318"/>
          <a:stretch/>
        </p:blipFill>
        <p:spPr>
          <a:xfrm>
            <a:off x="921544" y="1034108"/>
            <a:ext cx="10018778" cy="5339922"/>
          </a:xfrm>
          <a:prstGeom prst="rect">
            <a:avLst/>
          </a:prstGeom>
        </p:spPr>
      </p:pic>
    </p:spTree>
    <p:extLst>
      <p:ext uri="{BB962C8B-B14F-4D97-AF65-F5344CB8AC3E}">
        <p14:creationId xmlns:p14="http://schemas.microsoft.com/office/powerpoint/2010/main" val="1579582332"/>
      </p:ext>
    </p:extLst>
  </p:cSld>
  <p:clrMapOvr>
    <a:masterClrMapping/>
  </p:clrMapOvr>
  <mc:AlternateContent xmlns:mc="http://schemas.openxmlformats.org/markup-compatibility/2006" xmlns:p14="http://schemas.microsoft.com/office/powerpoint/2010/main">
    <mc:Choice Requires="p14">
      <p:transition spd="slow" p14:dur="2000" advTm="8601"/>
    </mc:Choice>
    <mc:Fallback xmlns="">
      <p:transition spd="slow" advTm="860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0" name="Rectangle 9">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86C9D-BBA5-EDC8-45AF-3E85828E7E65}"/>
              </a:ext>
            </a:extLst>
          </p:cNvPr>
          <p:cNvSpPr>
            <a:spLocks noGrp="1"/>
          </p:cNvSpPr>
          <p:nvPr>
            <p:ph type="title"/>
          </p:nvPr>
        </p:nvSpPr>
        <p:spPr>
          <a:xfrm>
            <a:off x="644849" y="954923"/>
            <a:ext cx="5875694" cy="4504620"/>
          </a:xfrm>
        </p:spPr>
        <p:txBody>
          <a:bodyPr vert="horz" lIns="91440" tIns="45720" rIns="91440" bIns="45720" rtlCol="0" anchor="ctr">
            <a:normAutofit/>
          </a:bodyPr>
          <a:lstStyle/>
          <a:p>
            <a:pPr algn="ctr"/>
            <a:r>
              <a:rPr lang="en-US" sz="8200" spc="800"/>
              <a:t>Questions</a:t>
            </a:r>
          </a:p>
        </p:txBody>
      </p:sp>
      <p:sp>
        <p:nvSpPr>
          <p:cNvPr id="14" name="Freeform: Shape 13">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Yellow question mark">
            <a:extLst>
              <a:ext uri="{FF2B5EF4-FFF2-40B4-BE49-F238E27FC236}">
                <a16:creationId xmlns:a16="http://schemas.microsoft.com/office/drawing/2014/main" id="{15FDFF28-A060-917C-581A-1B9B791D740E}"/>
              </a:ext>
            </a:extLst>
          </p:cNvPr>
          <p:cNvPicPr>
            <a:picLocks noChangeAspect="1"/>
          </p:cNvPicPr>
          <p:nvPr/>
        </p:nvPicPr>
        <p:blipFill>
          <a:blip r:embed="rId2"/>
          <a:srcRect l="44366" r="9417"/>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11353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0B721AE-0694-71B0-7614-7A52033EA6DA}"/>
              </a:ext>
            </a:extLst>
          </p:cNvPr>
          <p:cNvSpPr>
            <a:spLocks noGrp="1"/>
          </p:cNvSpPr>
          <p:nvPr>
            <p:ph type="pic" idx="1"/>
          </p:nvPr>
        </p:nvSpPr>
        <p:spPr/>
        <p:txBody>
          <a:bodyPr/>
          <a:lstStyle/>
          <a:p>
            <a:r>
              <a:rPr lang="en-US" dirty="0">
                <a:solidFill>
                  <a:schemeClr val="tx1"/>
                </a:solidFill>
              </a:rPr>
              <a:t>Data Collection</a:t>
            </a:r>
          </a:p>
        </p:txBody>
      </p:sp>
      <p:sp>
        <p:nvSpPr>
          <p:cNvPr id="2" name="Title 1">
            <a:extLst>
              <a:ext uri="{FF2B5EF4-FFF2-40B4-BE49-F238E27FC236}">
                <a16:creationId xmlns:a16="http://schemas.microsoft.com/office/drawing/2014/main" id="{B82AFB0A-CF0A-CC6A-65A9-CD2C08DAEBF0}"/>
              </a:ext>
            </a:extLst>
          </p:cNvPr>
          <p:cNvSpPr>
            <a:spLocks noGrp="1"/>
          </p:cNvSpPr>
          <p:nvPr>
            <p:ph type="title"/>
          </p:nvPr>
        </p:nvSpPr>
        <p:spPr>
          <a:xfrm>
            <a:off x="8337882" y="-303196"/>
            <a:ext cx="3092117" cy="786809"/>
          </a:xfrm>
        </p:spPr>
        <p:txBody>
          <a:bodyPr>
            <a:normAutofit/>
          </a:bodyPr>
          <a:lstStyle/>
          <a:p>
            <a:pPr algn="ctr"/>
            <a:r>
              <a:rPr lang="en-US" sz="1400" b="0" dirty="0"/>
              <a:t>Dataset information</a:t>
            </a:r>
          </a:p>
        </p:txBody>
      </p:sp>
      <p:sp>
        <p:nvSpPr>
          <p:cNvPr id="3" name="Content Placeholder 2">
            <a:extLst>
              <a:ext uri="{FF2B5EF4-FFF2-40B4-BE49-F238E27FC236}">
                <a16:creationId xmlns:a16="http://schemas.microsoft.com/office/drawing/2014/main" id="{5BD170A7-9541-7035-D276-FF44D333F820}"/>
              </a:ext>
            </a:extLst>
          </p:cNvPr>
          <p:cNvSpPr>
            <a:spLocks noGrp="1"/>
          </p:cNvSpPr>
          <p:nvPr>
            <p:ph type="body" sz="half" idx="2"/>
          </p:nvPr>
        </p:nvSpPr>
        <p:spPr>
          <a:xfrm>
            <a:off x="8337882" y="701807"/>
            <a:ext cx="3092117" cy="4164164"/>
          </a:xfrm>
        </p:spPr>
        <p:txBody>
          <a:bodyPr>
            <a:normAutofit/>
          </a:bodyPr>
          <a:lstStyle/>
          <a:p>
            <a:pPr marL="285750" indent="-285750">
              <a:buFont typeface="Arial" panose="020B0604020202020204" pitchFamily="34" charset="0"/>
              <a:buChar char="•"/>
            </a:pPr>
            <a:r>
              <a:rPr lang="en-US" dirty="0"/>
              <a:t>Name: Fatal Police Shooting Data</a:t>
            </a:r>
          </a:p>
          <a:p>
            <a:pPr marL="285750" indent="-285750">
              <a:buFont typeface="Arial" panose="020B0604020202020204" pitchFamily="34" charset="0"/>
              <a:buChar char="•"/>
            </a:pPr>
            <a:r>
              <a:rPr lang="en-US" dirty="0"/>
              <a:t>Source: National database for police involved shootings</a:t>
            </a:r>
          </a:p>
          <a:p>
            <a:pPr marL="285750" indent="-285750">
              <a:buFont typeface="Arial" panose="020B0604020202020204" pitchFamily="34" charset="0"/>
              <a:buChar char="•"/>
            </a:pPr>
            <a:r>
              <a:rPr lang="en-US" dirty="0"/>
              <a:t>Entry count is11287 entries in 10 years.</a:t>
            </a:r>
          </a:p>
          <a:p>
            <a:pPr marL="285750" indent="-285750">
              <a:buFont typeface="Arial" panose="020B0604020202020204" pitchFamily="34" charset="0"/>
              <a:buChar char="•"/>
            </a:pPr>
            <a:r>
              <a:rPr lang="en-US" dirty="0"/>
              <a:t>Features:  Race,  Date,  Threat Type, Flee Status,  Armed With,  State,  Age, Gender, Mental Illness related,  Body Camera, Longitude,  Latitude, City, County, and race source</a:t>
            </a:r>
          </a:p>
        </p:txBody>
      </p:sp>
      <p:graphicFrame>
        <p:nvGraphicFramePr>
          <p:cNvPr id="7" name="Table 6">
            <a:extLst>
              <a:ext uri="{FF2B5EF4-FFF2-40B4-BE49-F238E27FC236}">
                <a16:creationId xmlns:a16="http://schemas.microsoft.com/office/drawing/2014/main" id="{7051453B-ED64-E02E-7B91-CD214708EDA6}"/>
              </a:ext>
            </a:extLst>
          </p:cNvPr>
          <p:cNvGraphicFramePr>
            <a:graphicFrameLocks noGrp="1"/>
          </p:cNvGraphicFramePr>
          <p:nvPr>
            <p:extLst>
              <p:ext uri="{D42A27DB-BD31-4B8C-83A1-F6EECF244321}">
                <p14:modId xmlns:p14="http://schemas.microsoft.com/office/powerpoint/2010/main" val="341488406"/>
              </p:ext>
            </p:extLst>
          </p:nvPr>
        </p:nvGraphicFramePr>
        <p:xfrm>
          <a:off x="283464" y="570809"/>
          <a:ext cx="7116795" cy="6287191"/>
        </p:xfrm>
        <a:graphic>
          <a:graphicData uri="http://schemas.openxmlformats.org/drawingml/2006/table">
            <a:tbl>
              <a:tblPr firstRow="1" bandRow="1">
                <a:tableStyleId>{5C22544A-7EE6-4342-B048-85BDC9FD1C3A}</a:tableStyleId>
              </a:tblPr>
              <a:tblGrid>
                <a:gridCol w="369049">
                  <a:extLst>
                    <a:ext uri="{9D8B030D-6E8A-4147-A177-3AD203B41FA5}">
                      <a16:colId xmlns:a16="http://schemas.microsoft.com/office/drawing/2014/main" val="2949178414"/>
                    </a:ext>
                  </a:extLst>
                </a:gridCol>
                <a:gridCol w="774442">
                  <a:extLst>
                    <a:ext uri="{9D8B030D-6E8A-4147-A177-3AD203B41FA5}">
                      <a16:colId xmlns:a16="http://schemas.microsoft.com/office/drawing/2014/main" val="99843385"/>
                    </a:ext>
                  </a:extLst>
                </a:gridCol>
                <a:gridCol w="746663">
                  <a:extLst>
                    <a:ext uri="{9D8B030D-6E8A-4147-A177-3AD203B41FA5}">
                      <a16:colId xmlns:a16="http://schemas.microsoft.com/office/drawing/2014/main" val="178707681"/>
                    </a:ext>
                  </a:extLst>
                </a:gridCol>
                <a:gridCol w="746663">
                  <a:extLst>
                    <a:ext uri="{9D8B030D-6E8A-4147-A177-3AD203B41FA5}">
                      <a16:colId xmlns:a16="http://schemas.microsoft.com/office/drawing/2014/main" val="3831607565"/>
                    </a:ext>
                  </a:extLst>
                </a:gridCol>
                <a:gridCol w="746663">
                  <a:extLst>
                    <a:ext uri="{9D8B030D-6E8A-4147-A177-3AD203B41FA5}">
                      <a16:colId xmlns:a16="http://schemas.microsoft.com/office/drawing/2014/main" val="775258809"/>
                    </a:ext>
                  </a:extLst>
                </a:gridCol>
                <a:gridCol w="746663">
                  <a:extLst>
                    <a:ext uri="{9D8B030D-6E8A-4147-A177-3AD203B41FA5}">
                      <a16:colId xmlns:a16="http://schemas.microsoft.com/office/drawing/2014/main" val="485103393"/>
                    </a:ext>
                  </a:extLst>
                </a:gridCol>
                <a:gridCol w="746663">
                  <a:extLst>
                    <a:ext uri="{9D8B030D-6E8A-4147-A177-3AD203B41FA5}">
                      <a16:colId xmlns:a16="http://schemas.microsoft.com/office/drawing/2014/main" val="4180861629"/>
                    </a:ext>
                  </a:extLst>
                </a:gridCol>
                <a:gridCol w="746663">
                  <a:extLst>
                    <a:ext uri="{9D8B030D-6E8A-4147-A177-3AD203B41FA5}">
                      <a16:colId xmlns:a16="http://schemas.microsoft.com/office/drawing/2014/main" val="2146212260"/>
                    </a:ext>
                  </a:extLst>
                </a:gridCol>
                <a:gridCol w="746663">
                  <a:extLst>
                    <a:ext uri="{9D8B030D-6E8A-4147-A177-3AD203B41FA5}">
                      <a16:colId xmlns:a16="http://schemas.microsoft.com/office/drawing/2014/main" val="938628036"/>
                    </a:ext>
                  </a:extLst>
                </a:gridCol>
                <a:gridCol w="746663">
                  <a:extLst>
                    <a:ext uri="{9D8B030D-6E8A-4147-A177-3AD203B41FA5}">
                      <a16:colId xmlns:a16="http://schemas.microsoft.com/office/drawing/2014/main" val="2546587561"/>
                    </a:ext>
                  </a:extLst>
                </a:gridCol>
              </a:tblGrid>
              <a:tr h="585355">
                <a:tc>
                  <a:txBody>
                    <a:bodyPr/>
                    <a:lstStyle/>
                    <a:p>
                      <a:pPr algn="l" fontAlgn="b"/>
                      <a:r>
                        <a:rPr lang="en-US" sz="1200" b="0" i="0" u="none" strike="noStrike" dirty="0">
                          <a:solidFill>
                            <a:srgbClr val="000000"/>
                          </a:solidFill>
                          <a:effectLst/>
                          <a:latin typeface="Aptos Narrow" panose="020B0004020202020204" pitchFamily="34" charset="0"/>
                        </a:rPr>
                        <a:t>id</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date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threat_type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flee_status</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armed_with</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state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age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gender</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race</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mental_</a:t>
                      </a:r>
                    </a:p>
                    <a:p>
                      <a:pPr algn="l" fontAlgn="b"/>
                      <a:r>
                        <a:rPr lang="en-US" sz="1200" b="0" i="0" u="none" strike="noStrike" dirty="0">
                          <a:solidFill>
                            <a:srgbClr val="000000"/>
                          </a:solidFill>
                          <a:effectLst/>
                          <a:latin typeface="Aptos Narrow" panose="020B0004020202020204" pitchFamily="34" charset="0"/>
                        </a:rPr>
                        <a:t>illness_</a:t>
                      </a:r>
                    </a:p>
                    <a:p>
                      <a:pPr algn="l" fontAlgn="b"/>
                      <a:r>
                        <a:rPr lang="en-US" sz="1200" b="0" i="0" u="none" strike="noStrike" dirty="0">
                          <a:solidFill>
                            <a:srgbClr val="000000"/>
                          </a:solidFill>
                          <a:effectLst/>
                          <a:latin typeface="Aptos Narrow" panose="020B0004020202020204" pitchFamily="34" charset="0"/>
                        </a:rPr>
                        <a:t>related</a:t>
                      </a:r>
                    </a:p>
                  </a:txBody>
                  <a:tcPr marL="9525" marR="9525" marT="9525" marB="0" anchor="b"/>
                </a:tc>
                <a:extLst>
                  <a:ext uri="{0D108BD9-81ED-4DB2-BD59-A6C34878D82A}">
                    <a16:rowId xmlns:a16="http://schemas.microsoft.com/office/drawing/2014/main" val="2677176258"/>
                  </a:ext>
                </a:extLst>
              </a:tr>
              <a:tr h="407274">
                <a:tc>
                  <a:txBody>
                    <a:bodyPr/>
                    <a:lstStyle/>
                    <a:p>
                      <a:pPr algn="r" fontAlgn="b"/>
                      <a:r>
                        <a:rPr lang="en-US" sz="1200" b="0" i="0" u="none" strike="noStrike" dirty="0">
                          <a:solidFill>
                            <a:srgbClr val="000000"/>
                          </a:solidFill>
                          <a:effectLst/>
                          <a:latin typeface="Aptos Narrow" panose="020B0004020202020204" pitchFamily="34" charset="0"/>
                        </a:rPr>
                        <a:t>3</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1/2/15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53</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A</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TRUE</a:t>
                      </a:r>
                    </a:p>
                  </a:txBody>
                  <a:tcPr marL="9525" marR="9525" marT="9525" marB="0" anchor="b"/>
                </a:tc>
                <a:extLst>
                  <a:ext uri="{0D108BD9-81ED-4DB2-BD59-A6C34878D82A}">
                    <a16:rowId xmlns:a16="http://schemas.microsoft.com/office/drawing/2014/main" val="1982222455"/>
                  </a:ext>
                </a:extLst>
              </a:tr>
              <a:tr h="407274">
                <a:tc>
                  <a:txBody>
                    <a:bodyPr/>
                    <a:lstStyle/>
                    <a:p>
                      <a:pPr algn="r" fontAlgn="b"/>
                      <a:r>
                        <a:rPr lang="en-US" sz="1200" b="0" i="0" u="none" strike="noStrike">
                          <a:solidFill>
                            <a:srgbClr val="000000"/>
                          </a:solidFill>
                          <a:effectLst/>
                          <a:latin typeface="Aptos Narrow" panose="020B0004020202020204" pitchFamily="34" charset="0"/>
                        </a:rPr>
                        <a:t>4</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1/2/15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OR</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47</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3217480778"/>
                  </a:ext>
                </a:extLst>
              </a:tr>
              <a:tr h="407274">
                <a:tc>
                  <a:txBody>
                    <a:bodyPr/>
                    <a:lstStyle/>
                    <a:p>
                      <a:pPr algn="r" fontAlgn="b"/>
                      <a:r>
                        <a:rPr lang="en-US" sz="1200" b="0" i="0" u="none" strike="noStrike" dirty="0">
                          <a:solidFill>
                            <a:srgbClr val="000000"/>
                          </a:solidFill>
                          <a:effectLst/>
                          <a:latin typeface="Aptos Narrow" panose="020B0004020202020204" pitchFamily="34" charset="0"/>
                        </a:rPr>
                        <a:t>5</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1/3/15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move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unarmed</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KS</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23</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H</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1114266249"/>
                  </a:ext>
                </a:extLst>
              </a:tr>
              <a:tr h="407274">
                <a:tc>
                  <a:txBody>
                    <a:bodyPr/>
                    <a:lstStyle/>
                    <a:p>
                      <a:pPr algn="r" fontAlgn="b"/>
                      <a:r>
                        <a:rPr lang="en-US" sz="1200" b="0" i="0" u="none" strike="noStrike">
                          <a:solidFill>
                            <a:srgbClr val="000000"/>
                          </a:solidFill>
                          <a:effectLst/>
                          <a:latin typeface="Aptos Narrow" panose="020B0004020202020204" pitchFamily="34" charset="0"/>
                        </a:rPr>
                        <a:t>8</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1/4/15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replica</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CA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32</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TRUE</a:t>
                      </a:r>
                    </a:p>
                  </a:txBody>
                  <a:tcPr marL="9525" marR="9525" marT="9525" marB="0" anchor="b"/>
                </a:tc>
                <a:extLst>
                  <a:ext uri="{0D108BD9-81ED-4DB2-BD59-A6C34878D82A}">
                    <a16:rowId xmlns:a16="http://schemas.microsoft.com/office/drawing/2014/main" val="1073750972"/>
                  </a:ext>
                </a:extLst>
              </a:tr>
              <a:tr h="407274">
                <a:tc>
                  <a:txBody>
                    <a:bodyPr/>
                    <a:lstStyle/>
                    <a:p>
                      <a:pPr algn="r" fontAlgn="b"/>
                      <a:r>
                        <a:rPr lang="en-US" sz="1200" b="0" i="0" u="none" strike="noStrike">
                          <a:solidFill>
                            <a:srgbClr val="000000"/>
                          </a:solidFill>
                          <a:effectLst/>
                          <a:latin typeface="Aptos Narrow" panose="020B0004020202020204" pitchFamily="34" charset="0"/>
                        </a:rPr>
                        <a:t>9</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1/4/15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other</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CO</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39</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H</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2941922057"/>
                  </a:ext>
                </a:extLst>
              </a:tr>
              <a:tr h="407274">
                <a:tc>
                  <a:txBody>
                    <a:bodyPr/>
                    <a:lstStyle/>
                    <a:p>
                      <a:pPr algn="r" fontAlgn="b"/>
                      <a:r>
                        <a:rPr lang="en-US" sz="1200" b="0" i="0" u="none" strike="noStrike">
                          <a:solidFill>
                            <a:srgbClr val="000000"/>
                          </a:solidFill>
                          <a:effectLst/>
                          <a:latin typeface="Aptos Narrow" panose="020B0004020202020204" pitchFamily="34" charset="0"/>
                        </a:rPr>
                        <a:t>11</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1/4/15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attack</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OK</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18</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578316312"/>
                  </a:ext>
                </a:extLst>
              </a:tr>
              <a:tr h="407274">
                <a:tc>
                  <a:txBody>
                    <a:bodyPr/>
                    <a:lstStyle/>
                    <a:p>
                      <a:pPr algn="r" fontAlgn="b"/>
                      <a:r>
                        <a:rPr lang="en-US" sz="1200" b="0" i="0" u="none" strike="noStrike">
                          <a:solidFill>
                            <a:srgbClr val="000000"/>
                          </a:solidFill>
                          <a:effectLst/>
                          <a:latin typeface="Aptos Narrow" panose="020B0004020202020204" pitchFamily="34" charset="0"/>
                        </a:rPr>
                        <a:t>13</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1/5/15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shoot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car</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AZ</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22</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H</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4285719952"/>
                  </a:ext>
                </a:extLst>
              </a:tr>
              <a:tr h="407274">
                <a:tc>
                  <a:txBody>
                    <a:bodyPr/>
                    <a:lstStyle/>
                    <a:p>
                      <a:pPr algn="r" fontAlgn="b"/>
                      <a:r>
                        <a:rPr lang="en-US" sz="1200" b="0" i="0" u="none" strike="noStrike">
                          <a:solidFill>
                            <a:srgbClr val="000000"/>
                          </a:solidFill>
                          <a:effectLst/>
                          <a:latin typeface="Aptos Narrow" panose="020B0004020202020204" pitchFamily="34" charset="0"/>
                        </a:rPr>
                        <a:t>15</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1/6/15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KS</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2976521049"/>
                  </a:ext>
                </a:extLst>
              </a:tr>
              <a:tr h="407274">
                <a:tc>
                  <a:txBody>
                    <a:bodyPr/>
                    <a:lstStyle/>
                    <a:p>
                      <a:pPr algn="r" fontAlgn="b"/>
                      <a:r>
                        <a:rPr lang="en-US" sz="1200" b="0" i="0" u="none" strike="noStrike">
                          <a:solidFill>
                            <a:srgbClr val="000000"/>
                          </a:solidFill>
                          <a:effectLst/>
                          <a:latin typeface="Aptos Narrow" panose="020B0004020202020204" pitchFamily="34" charset="0"/>
                        </a:rPr>
                        <a:t>16</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1/6/15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accident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unarmed</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IA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34</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female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245519521"/>
                  </a:ext>
                </a:extLst>
              </a:tr>
              <a:tr h="407274">
                <a:tc>
                  <a:txBody>
                    <a:bodyPr/>
                    <a:lstStyle/>
                    <a:p>
                      <a:pPr algn="r" fontAlgn="b"/>
                      <a:r>
                        <a:rPr lang="en-US" sz="1200" b="0" i="0" u="none" strike="noStrike">
                          <a:solidFill>
                            <a:srgbClr val="000000"/>
                          </a:solidFill>
                          <a:effectLst/>
                          <a:latin typeface="Aptos Narrow" panose="020B0004020202020204" pitchFamily="34" charset="0"/>
                        </a:rPr>
                        <a:t>17</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1/6/15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replica</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PA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47</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B</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3347353671"/>
                  </a:ext>
                </a:extLst>
              </a:tr>
              <a:tr h="407274">
                <a:tc>
                  <a:txBody>
                    <a:bodyPr/>
                    <a:lstStyle/>
                    <a:p>
                      <a:pPr algn="r" fontAlgn="b"/>
                      <a:r>
                        <a:rPr lang="en-US" sz="1200" b="0" i="0" u="none" strike="noStrike" dirty="0">
                          <a:solidFill>
                            <a:srgbClr val="000000"/>
                          </a:solidFill>
                          <a:effectLst/>
                          <a:latin typeface="Aptos Narrow" panose="020B0004020202020204" pitchFamily="34" charset="0"/>
                        </a:rPr>
                        <a:t>19</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1/6/15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attack</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knife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CA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25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2597321311"/>
                  </a:ext>
                </a:extLst>
              </a:tr>
              <a:tr h="407274">
                <a:tc>
                  <a:txBody>
                    <a:bodyPr/>
                    <a:lstStyle/>
                    <a:p>
                      <a:pPr algn="r" fontAlgn="b"/>
                      <a:r>
                        <a:rPr lang="en-US" sz="1200" b="0" i="0" u="none" strike="noStrike" dirty="0">
                          <a:solidFill>
                            <a:srgbClr val="000000"/>
                          </a:solidFill>
                          <a:effectLst/>
                          <a:latin typeface="Aptos Narrow" panose="020B0004020202020204" pitchFamily="34" charset="0"/>
                        </a:rPr>
                        <a:t>21</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1/7/15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TX</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31</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B</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2084406103"/>
                  </a:ext>
                </a:extLst>
              </a:tr>
              <a:tr h="407274">
                <a:tc>
                  <a:txBody>
                    <a:bodyPr/>
                    <a:lstStyle/>
                    <a:p>
                      <a:pPr algn="r" fontAlgn="b"/>
                      <a:r>
                        <a:rPr lang="en-US" sz="1200" b="0" i="0" u="none" strike="noStrike" dirty="0">
                          <a:solidFill>
                            <a:srgbClr val="000000"/>
                          </a:solidFill>
                          <a:effectLst/>
                          <a:latin typeface="Aptos Narrow" panose="020B0004020202020204" pitchFamily="34" charset="0"/>
                        </a:rPr>
                        <a:t>22</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1/7/15</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threat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not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knife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OH</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41</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B</a:t>
                      </a:r>
                    </a:p>
                  </a:txBody>
                  <a:tcPr marL="9525" marR="9525" marT="9525" marB="0" anchor="b"/>
                </a:tc>
                <a:tc>
                  <a:txBody>
                    <a:bodyPr/>
                    <a:lstStyle/>
                    <a:p>
                      <a:pPr algn="ctr" fontAlgn="b"/>
                      <a:r>
                        <a:rPr lang="en-US" sz="1200" b="0" i="0" u="none" strike="noStrike">
                          <a:solidFill>
                            <a:srgbClr val="000000"/>
                          </a:solidFill>
                          <a:effectLst/>
                          <a:latin typeface="Aptos Narrow" panose="020B0004020202020204" pitchFamily="34" charset="0"/>
                        </a:rPr>
                        <a:t>TRUE</a:t>
                      </a:r>
                    </a:p>
                  </a:txBody>
                  <a:tcPr marL="9525" marR="9525" marT="9525" marB="0" anchor="b"/>
                </a:tc>
                <a:extLst>
                  <a:ext uri="{0D108BD9-81ED-4DB2-BD59-A6C34878D82A}">
                    <a16:rowId xmlns:a16="http://schemas.microsoft.com/office/drawing/2014/main" val="1144583844"/>
                  </a:ext>
                </a:extLst>
              </a:tr>
              <a:tr h="407274">
                <a:tc>
                  <a:txBody>
                    <a:bodyPr/>
                    <a:lstStyle/>
                    <a:p>
                      <a:pPr algn="r" fontAlgn="b"/>
                      <a:r>
                        <a:rPr lang="en-US" sz="1200" b="0" i="0" u="none" strike="noStrike" dirty="0">
                          <a:solidFill>
                            <a:srgbClr val="000000"/>
                          </a:solidFill>
                          <a:effectLst/>
                          <a:latin typeface="Aptos Narrow" panose="020B0004020202020204" pitchFamily="34" charset="0"/>
                        </a:rPr>
                        <a:t>25</a:t>
                      </a:r>
                    </a:p>
                  </a:txBody>
                  <a:tcPr marL="9525" marR="9525" marT="9525" marB="0" anchor="b"/>
                </a:tc>
                <a:tc>
                  <a:txBody>
                    <a:bodyPr/>
                    <a:lstStyle/>
                    <a:p>
                      <a:pPr algn="r" fontAlgn="b"/>
                      <a:r>
                        <a:rPr lang="en-US" sz="1200" b="0" i="0" u="none" strike="noStrike" dirty="0">
                          <a:solidFill>
                            <a:srgbClr val="000000"/>
                          </a:solidFill>
                          <a:effectLst/>
                          <a:latin typeface="Aptos Narrow" panose="020B0004020202020204" pitchFamily="34" charset="0"/>
                        </a:rPr>
                        <a:t>1/7/15</a:t>
                      </a:r>
                    </a:p>
                  </a:txBody>
                  <a:tcPr marL="9525" marR="9525" marT="9525" marB="0" anchor="b"/>
                </a:tc>
                <a:tc>
                  <a:txBody>
                    <a:bodyPr/>
                    <a:lstStyle/>
                    <a:p>
                      <a:pPr algn="l" fontAlgn="b"/>
                      <a:r>
                        <a:rPr lang="en-US" sz="1200" b="0" i="0" u="none" strike="noStrike" dirty="0">
                          <a:solidFill>
                            <a:srgbClr val="000000"/>
                          </a:solidFill>
                          <a:effectLst/>
                          <a:latin typeface="Aptos Narrow" panose="020B0004020202020204" pitchFamily="34" charset="0"/>
                        </a:rPr>
                        <a:t>point</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car</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gun</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IA</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30</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male</a:t>
                      </a:r>
                    </a:p>
                  </a:txBody>
                  <a:tcPr marL="9525" marR="9525" marT="9525" marB="0" anchor="b"/>
                </a:tc>
                <a:tc>
                  <a:txBody>
                    <a:bodyPr/>
                    <a:lstStyle/>
                    <a:p>
                      <a:pPr algn="l" fontAlgn="b"/>
                      <a:r>
                        <a:rPr lang="en-US" sz="1200" b="0" i="0" u="none" strike="noStrike">
                          <a:solidFill>
                            <a:srgbClr val="000000"/>
                          </a:solidFill>
                          <a:effectLst/>
                          <a:latin typeface="Aptos Narrow" panose="020B0004020202020204" pitchFamily="34" charset="0"/>
                        </a:rPr>
                        <a:t>W</a:t>
                      </a:r>
                    </a:p>
                  </a:txBody>
                  <a:tcPr marL="9525" marR="9525" marT="9525" marB="0" anchor="b"/>
                </a:tc>
                <a:tc>
                  <a:txBody>
                    <a:bodyPr/>
                    <a:lstStyle/>
                    <a:p>
                      <a:pPr algn="ctr" fontAlgn="b"/>
                      <a:r>
                        <a:rPr lang="en-US" sz="1200" b="0" i="0" u="none" strike="noStrike" dirty="0">
                          <a:solidFill>
                            <a:srgbClr val="000000"/>
                          </a:solidFill>
                          <a:effectLst/>
                          <a:latin typeface="Aptos Narrow" panose="020B0004020202020204" pitchFamily="34" charset="0"/>
                        </a:rPr>
                        <a:t>FALSE</a:t>
                      </a:r>
                    </a:p>
                  </a:txBody>
                  <a:tcPr marL="9525" marR="9525" marT="9525" marB="0" anchor="b"/>
                </a:tc>
                <a:extLst>
                  <a:ext uri="{0D108BD9-81ED-4DB2-BD59-A6C34878D82A}">
                    <a16:rowId xmlns:a16="http://schemas.microsoft.com/office/drawing/2014/main" val="3483344817"/>
                  </a:ext>
                </a:extLst>
              </a:tr>
            </a:tbl>
          </a:graphicData>
        </a:graphic>
      </p:graphicFrame>
      <p:sp>
        <p:nvSpPr>
          <p:cNvPr id="5" name="TextBox 4">
            <a:extLst>
              <a:ext uri="{FF2B5EF4-FFF2-40B4-BE49-F238E27FC236}">
                <a16:creationId xmlns:a16="http://schemas.microsoft.com/office/drawing/2014/main" id="{AD5A1621-78B0-ED2E-D618-242D2FD57E3E}"/>
              </a:ext>
            </a:extLst>
          </p:cNvPr>
          <p:cNvSpPr txBox="1"/>
          <p:nvPr/>
        </p:nvSpPr>
        <p:spPr>
          <a:xfrm>
            <a:off x="8453386" y="4848747"/>
            <a:ext cx="30921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TC</a:t>
            </a:r>
          </a:p>
          <a:p>
            <a:pPr marL="285750" indent="-285750">
              <a:buFont typeface="Arial" panose="020B0604020202020204" pitchFamily="34" charset="0"/>
              <a:buChar char="•"/>
            </a:pPr>
            <a:r>
              <a:rPr lang="en-US" dirty="0">
                <a:solidFill>
                  <a:schemeClr val="bg1"/>
                </a:solidFill>
              </a:rPr>
              <a:t>Armed  With</a:t>
            </a:r>
          </a:p>
          <a:p>
            <a:pPr marL="285750" indent="-285750">
              <a:buFont typeface="Arial" panose="020B0604020202020204" pitchFamily="34" charset="0"/>
              <a:buChar char="•"/>
            </a:pPr>
            <a:r>
              <a:rPr lang="en-US" dirty="0">
                <a:solidFill>
                  <a:schemeClr val="bg1"/>
                </a:solidFill>
              </a:rPr>
              <a:t>Race Source</a:t>
            </a:r>
          </a:p>
          <a:p>
            <a:pPr marL="285750" indent="-285750">
              <a:buFont typeface="Arial" panose="020B0604020202020204" pitchFamily="34" charset="0"/>
              <a:buChar char="•"/>
            </a:pPr>
            <a:r>
              <a:rPr lang="en-US" dirty="0">
                <a:solidFill>
                  <a:schemeClr val="bg1"/>
                </a:solidFill>
              </a:rPr>
              <a:t>0</a:t>
            </a:r>
          </a:p>
        </p:txBody>
      </p:sp>
    </p:spTree>
    <p:extLst>
      <p:ext uri="{BB962C8B-B14F-4D97-AF65-F5344CB8AC3E}">
        <p14:creationId xmlns:p14="http://schemas.microsoft.com/office/powerpoint/2010/main" val="386387053"/>
      </p:ext>
    </p:extLst>
  </p:cSld>
  <p:clrMapOvr>
    <a:masterClrMapping/>
  </p:clrMapOvr>
  <mc:AlternateContent xmlns:mc="http://schemas.openxmlformats.org/markup-compatibility/2006" xmlns:p14="http://schemas.microsoft.com/office/powerpoint/2010/main">
    <mc:Choice Requires="p14">
      <p:transition spd="slow" p14:dur="2000" advTm="109166"/>
    </mc:Choice>
    <mc:Fallback xmlns="">
      <p:transition spd="slow" advTm="10916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6" name="Rectangle 25">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8" name="Rectangle 27">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E662D9C2-688B-ADAA-B89E-0CEF2BFDB42B}"/>
              </a:ext>
            </a:extLst>
          </p:cNvPr>
          <p:cNvSpPr>
            <a:spLocks noGrp="1"/>
          </p:cNvSpPr>
          <p:nvPr>
            <p:ph type="title"/>
          </p:nvPr>
        </p:nvSpPr>
        <p:spPr>
          <a:xfrm>
            <a:off x="1251678" y="382385"/>
            <a:ext cx="10178322" cy="1492132"/>
          </a:xfrm>
        </p:spPr>
        <p:txBody>
          <a:bodyPr vert="horz" lIns="91440" tIns="45720" rIns="91440" bIns="45720" rtlCol="0" anchor="ctr">
            <a:normAutofit/>
          </a:bodyPr>
          <a:lstStyle/>
          <a:p>
            <a:pPr>
              <a:lnSpc>
                <a:spcPct val="90000"/>
              </a:lnSpc>
            </a:pPr>
            <a:r>
              <a:rPr lang="en-US" sz="5100" b="1" i="0" u="none" strike="noStrike" spc="200">
                <a:solidFill>
                  <a:schemeClr val="tx2"/>
                </a:solidFill>
                <a:effectLst/>
                <a:latin typeface="+mj-lt"/>
              </a:rPr>
              <a:t>Research &amp; Justifications</a:t>
            </a:r>
            <a:br>
              <a:rPr lang="en-US" sz="5100" b="1" i="0" u="none" strike="noStrike" spc="200">
                <a:solidFill>
                  <a:schemeClr val="tx2"/>
                </a:solidFill>
                <a:effectLst/>
                <a:latin typeface="+mj-lt"/>
              </a:rPr>
            </a:br>
            <a:endParaRPr lang="en-US" sz="5100" spc="200">
              <a:solidFill>
                <a:schemeClr val="tx2"/>
              </a:solidFill>
              <a:latin typeface="+mj-lt"/>
            </a:endParaRPr>
          </a:p>
        </p:txBody>
      </p:sp>
      <p:sp>
        <p:nvSpPr>
          <p:cNvPr id="30"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32" name="Rectangle 31">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9" name="Text Placeholder 3">
            <a:extLst>
              <a:ext uri="{FF2B5EF4-FFF2-40B4-BE49-F238E27FC236}">
                <a16:creationId xmlns:a16="http://schemas.microsoft.com/office/drawing/2014/main" id="{D5FB4860-B5EE-2C52-3743-1454603362E5}"/>
              </a:ext>
            </a:extLst>
          </p:cNvPr>
          <p:cNvGraphicFramePr/>
          <p:nvPr>
            <p:extLst>
              <p:ext uri="{D42A27DB-BD31-4B8C-83A1-F6EECF244321}">
                <p14:modId xmlns:p14="http://schemas.microsoft.com/office/powerpoint/2010/main" val="193978393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16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D1FDF194-C99A-4C11-8A97-58FF75F6E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40" name="Rectangle 39">
            <a:extLst>
              <a:ext uri="{FF2B5EF4-FFF2-40B4-BE49-F238E27FC236}">
                <a16:creationId xmlns:a16="http://schemas.microsoft.com/office/drawing/2014/main" id="{DECAB5A9-13C6-4C85-AB53-C7D8B8954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5EB5C8F0-2881-4184-92C6-0E251C42A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1999" cy="4292600"/>
          </a:xfrm>
          <a:prstGeom prst="rect">
            <a:avLst/>
          </a:prstGeom>
          <a:solidFill>
            <a:schemeClr val="bg2"/>
          </a:solidFill>
          <a:ln w="0">
            <a:noFill/>
            <a:prstDash val="solid"/>
            <a:round/>
            <a:headEnd/>
            <a:tailEnd/>
          </a:ln>
        </p:spPr>
        <p:txBody>
          <a:bodyPr rtlCol="0" anchor="ctr"/>
          <a:lstStyle/>
          <a:p>
            <a:pPr algn="ctr"/>
            <a:endParaRPr lang="en-US"/>
          </a:p>
        </p:txBody>
      </p:sp>
      <p:sp>
        <p:nvSpPr>
          <p:cNvPr id="44" name="Freeform: Shape 43">
            <a:extLst>
              <a:ext uri="{FF2B5EF4-FFF2-40B4-BE49-F238E27FC236}">
                <a16:creationId xmlns:a16="http://schemas.microsoft.com/office/drawing/2014/main" id="{C2BCC826-0F95-4DB1-9DBA-C1F7BD609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55946"/>
            <a:ext cx="12192000" cy="3102054"/>
          </a:xfrm>
          <a:custGeom>
            <a:avLst/>
            <a:gdLst>
              <a:gd name="connsiteX0" fmla="*/ 685801 w 12192000"/>
              <a:gd name="connsiteY0" fmla="*/ 0 h 3102054"/>
              <a:gd name="connsiteX1" fmla="*/ 754064 w 12192000"/>
              <a:gd name="connsiteY1" fmla="*/ 3175 h 3102054"/>
              <a:gd name="connsiteX2" fmla="*/ 814389 w 12192000"/>
              <a:gd name="connsiteY2" fmla="*/ 9525 h 3102054"/>
              <a:gd name="connsiteX3" fmla="*/ 866776 w 12192000"/>
              <a:gd name="connsiteY3" fmla="*/ 20637 h 3102054"/>
              <a:gd name="connsiteX4" fmla="*/ 912814 w 12192000"/>
              <a:gd name="connsiteY4" fmla="*/ 36512 h 3102054"/>
              <a:gd name="connsiteX5" fmla="*/ 954089 w 12192000"/>
              <a:gd name="connsiteY5" fmla="*/ 52387 h 3102054"/>
              <a:gd name="connsiteX6" fmla="*/ 990601 w 12192000"/>
              <a:gd name="connsiteY6" fmla="*/ 68262 h 3102054"/>
              <a:gd name="connsiteX7" fmla="*/ 1028701 w 12192000"/>
              <a:gd name="connsiteY7" fmla="*/ 87312 h 3102054"/>
              <a:gd name="connsiteX8" fmla="*/ 1066801 w 12192000"/>
              <a:gd name="connsiteY8" fmla="*/ 106362 h 3102054"/>
              <a:gd name="connsiteX9" fmla="*/ 1103314 w 12192000"/>
              <a:gd name="connsiteY9" fmla="*/ 125412 h 3102054"/>
              <a:gd name="connsiteX10" fmla="*/ 1144589 w 12192000"/>
              <a:gd name="connsiteY10" fmla="*/ 141287 h 3102054"/>
              <a:gd name="connsiteX11" fmla="*/ 1190626 w 12192000"/>
              <a:gd name="connsiteY11" fmla="*/ 155575 h 3102054"/>
              <a:gd name="connsiteX12" fmla="*/ 1243014 w 12192000"/>
              <a:gd name="connsiteY12" fmla="*/ 166687 h 3102054"/>
              <a:gd name="connsiteX13" fmla="*/ 1303339 w 12192000"/>
              <a:gd name="connsiteY13" fmla="*/ 174625 h 3102054"/>
              <a:gd name="connsiteX14" fmla="*/ 1371601 w 12192000"/>
              <a:gd name="connsiteY14" fmla="*/ 176212 h 3102054"/>
              <a:gd name="connsiteX15" fmla="*/ 1439864 w 12192000"/>
              <a:gd name="connsiteY15" fmla="*/ 174625 h 3102054"/>
              <a:gd name="connsiteX16" fmla="*/ 1500189 w 12192000"/>
              <a:gd name="connsiteY16" fmla="*/ 166687 h 3102054"/>
              <a:gd name="connsiteX17" fmla="*/ 1552576 w 12192000"/>
              <a:gd name="connsiteY17" fmla="*/ 155575 h 3102054"/>
              <a:gd name="connsiteX18" fmla="*/ 1598614 w 12192000"/>
              <a:gd name="connsiteY18" fmla="*/ 141287 h 3102054"/>
              <a:gd name="connsiteX19" fmla="*/ 1639889 w 12192000"/>
              <a:gd name="connsiteY19" fmla="*/ 125412 h 3102054"/>
              <a:gd name="connsiteX20" fmla="*/ 1676401 w 12192000"/>
              <a:gd name="connsiteY20" fmla="*/ 106362 h 3102054"/>
              <a:gd name="connsiteX21" fmla="*/ 1714501 w 12192000"/>
              <a:gd name="connsiteY21" fmla="*/ 87312 h 3102054"/>
              <a:gd name="connsiteX22" fmla="*/ 1752601 w 12192000"/>
              <a:gd name="connsiteY22" fmla="*/ 68262 h 3102054"/>
              <a:gd name="connsiteX23" fmla="*/ 1789114 w 12192000"/>
              <a:gd name="connsiteY23" fmla="*/ 52387 h 3102054"/>
              <a:gd name="connsiteX24" fmla="*/ 1830389 w 12192000"/>
              <a:gd name="connsiteY24" fmla="*/ 36512 h 3102054"/>
              <a:gd name="connsiteX25" fmla="*/ 1876426 w 12192000"/>
              <a:gd name="connsiteY25" fmla="*/ 20637 h 3102054"/>
              <a:gd name="connsiteX26" fmla="*/ 1928814 w 12192000"/>
              <a:gd name="connsiteY26" fmla="*/ 9525 h 3102054"/>
              <a:gd name="connsiteX27" fmla="*/ 1989139 w 12192000"/>
              <a:gd name="connsiteY27" fmla="*/ 3175 h 3102054"/>
              <a:gd name="connsiteX28" fmla="*/ 2057401 w 12192000"/>
              <a:gd name="connsiteY28" fmla="*/ 0 h 3102054"/>
              <a:gd name="connsiteX29" fmla="*/ 2125664 w 12192000"/>
              <a:gd name="connsiteY29" fmla="*/ 3175 h 3102054"/>
              <a:gd name="connsiteX30" fmla="*/ 2185989 w 12192000"/>
              <a:gd name="connsiteY30" fmla="*/ 9525 h 3102054"/>
              <a:gd name="connsiteX31" fmla="*/ 2238376 w 12192000"/>
              <a:gd name="connsiteY31" fmla="*/ 20637 h 3102054"/>
              <a:gd name="connsiteX32" fmla="*/ 2284414 w 12192000"/>
              <a:gd name="connsiteY32" fmla="*/ 36512 h 3102054"/>
              <a:gd name="connsiteX33" fmla="*/ 2325688 w 12192000"/>
              <a:gd name="connsiteY33" fmla="*/ 52387 h 3102054"/>
              <a:gd name="connsiteX34" fmla="*/ 2362201 w 12192000"/>
              <a:gd name="connsiteY34" fmla="*/ 68262 h 3102054"/>
              <a:gd name="connsiteX35" fmla="*/ 2400301 w 12192000"/>
              <a:gd name="connsiteY35" fmla="*/ 87312 h 3102054"/>
              <a:gd name="connsiteX36" fmla="*/ 2438401 w 12192000"/>
              <a:gd name="connsiteY36" fmla="*/ 106362 h 3102054"/>
              <a:gd name="connsiteX37" fmla="*/ 2474913 w 12192000"/>
              <a:gd name="connsiteY37" fmla="*/ 125412 h 3102054"/>
              <a:gd name="connsiteX38" fmla="*/ 2516188 w 12192000"/>
              <a:gd name="connsiteY38" fmla="*/ 141287 h 3102054"/>
              <a:gd name="connsiteX39" fmla="*/ 2562226 w 12192000"/>
              <a:gd name="connsiteY39" fmla="*/ 155575 h 3102054"/>
              <a:gd name="connsiteX40" fmla="*/ 2614614 w 12192000"/>
              <a:gd name="connsiteY40" fmla="*/ 166687 h 3102054"/>
              <a:gd name="connsiteX41" fmla="*/ 2674938 w 12192000"/>
              <a:gd name="connsiteY41" fmla="*/ 174625 h 3102054"/>
              <a:gd name="connsiteX42" fmla="*/ 2743201 w 12192000"/>
              <a:gd name="connsiteY42" fmla="*/ 176212 h 3102054"/>
              <a:gd name="connsiteX43" fmla="*/ 2811464 w 12192000"/>
              <a:gd name="connsiteY43" fmla="*/ 174625 h 3102054"/>
              <a:gd name="connsiteX44" fmla="*/ 2871789 w 12192000"/>
              <a:gd name="connsiteY44" fmla="*/ 166687 h 3102054"/>
              <a:gd name="connsiteX45" fmla="*/ 2924176 w 12192000"/>
              <a:gd name="connsiteY45" fmla="*/ 155575 h 3102054"/>
              <a:gd name="connsiteX46" fmla="*/ 2970214 w 12192000"/>
              <a:gd name="connsiteY46" fmla="*/ 141287 h 3102054"/>
              <a:gd name="connsiteX47" fmla="*/ 3011489 w 12192000"/>
              <a:gd name="connsiteY47" fmla="*/ 125412 h 3102054"/>
              <a:gd name="connsiteX48" fmla="*/ 3048001 w 12192000"/>
              <a:gd name="connsiteY48" fmla="*/ 106362 h 3102054"/>
              <a:gd name="connsiteX49" fmla="*/ 3086101 w 12192000"/>
              <a:gd name="connsiteY49" fmla="*/ 87312 h 3102054"/>
              <a:gd name="connsiteX50" fmla="*/ 3124201 w 12192000"/>
              <a:gd name="connsiteY50" fmla="*/ 68262 h 3102054"/>
              <a:gd name="connsiteX51" fmla="*/ 3160714 w 12192000"/>
              <a:gd name="connsiteY51" fmla="*/ 52387 h 3102054"/>
              <a:gd name="connsiteX52" fmla="*/ 3201989 w 12192000"/>
              <a:gd name="connsiteY52" fmla="*/ 36512 h 3102054"/>
              <a:gd name="connsiteX53" fmla="*/ 3248026 w 12192000"/>
              <a:gd name="connsiteY53" fmla="*/ 20637 h 3102054"/>
              <a:gd name="connsiteX54" fmla="*/ 3300414 w 12192000"/>
              <a:gd name="connsiteY54" fmla="*/ 9525 h 3102054"/>
              <a:gd name="connsiteX55" fmla="*/ 3360739 w 12192000"/>
              <a:gd name="connsiteY55" fmla="*/ 3175 h 3102054"/>
              <a:gd name="connsiteX56" fmla="*/ 3427414 w 12192000"/>
              <a:gd name="connsiteY56" fmla="*/ 0 h 3102054"/>
              <a:gd name="connsiteX57" fmla="*/ 3497264 w 12192000"/>
              <a:gd name="connsiteY57" fmla="*/ 3175 h 3102054"/>
              <a:gd name="connsiteX58" fmla="*/ 3557589 w 12192000"/>
              <a:gd name="connsiteY58" fmla="*/ 9525 h 3102054"/>
              <a:gd name="connsiteX59" fmla="*/ 3609976 w 12192000"/>
              <a:gd name="connsiteY59" fmla="*/ 20637 h 3102054"/>
              <a:gd name="connsiteX60" fmla="*/ 3656014 w 12192000"/>
              <a:gd name="connsiteY60" fmla="*/ 36512 h 3102054"/>
              <a:gd name="connsiteX61" fmla="*/ 3697288 w 12192000"/>
              <a:gd name="connsiteY61" fmla="*/ 52387 h 3102054"/>
              <a:gd name="connsiteX62" fmla="*/ 3733801 w 12192000"/>
              <a:gd name="connsiteY62" fmla="*/ 68262 h 3102054"/>
              <a:gd name="connsiteX63" fmla="*/ 3771901 w 12192000"/>
              <a:gd name="connsiteY63" fmla="*/ 87312 h 3102054"/>
              <a:gd name="connsiteX64" fmla="*/ 3810001 w 12192000"/>
              <a:gd name="connsiteY64" fmla="*/ 106362 h 3102054"/>
              <a:gd name="connsiteX65" fmla="*/ 3846514 w 12192000"/>
              <a:gd name="connsiteY65" fmla="*/ 125412 h 3102054"/>
              <a:gd name="connsiteX66" fmla="*/ 3887789 w 12192000"/>
              <a:gd name="connsiteY66" fmla="*/ 141287 h 3102054"/>
              <a:gd name="connsiteX67" fmla="*/ 3933826 w 12192000"/>
              <a:gd name="connsiteY67" fmla="*/ 155575 h 3102054"/>
              <a:gd name="connsiteX68" fmla="*/ 3986214 w 12192000"/>
              <a:gd name="connsiteY68" fmla="*/ 166687 h 3102054"/>
              <a:gd name="connsiteX69" fmla="*/ 4046539 w 12192000"/>
              <a:gd name="connsiteY69" fmla="*/ 174625 h 3102054"/>
              <a:gd name="connsiteX70" fmla="*/ 4114801 w 12192000"/>
              <a:gd name="connsiteY70" fmla="*/ 176212 h 3102054"/>
              <a:gd name="connsiteX71" fmla="*/ 4183064 w 12192000"/>
              <a:gd name="connsiteY71" fmla="*/ 174625 h 3102054"/>
              <a:gd name="connsiteX72" fmla="*/ 4243388 w 12192000"/>
              <a:gd name="connsiteY72" fmla="*/ 166687 h 3102054"/>
              <a:gd name="connsiteX73" fmla="*/ 4295776 w 12192000"/>
              <a:gd name="connsiteY73" fmla="*/ 155575 h 3102054"/>
              <a:gd name="connsiteX74" fmla="*/ 4341813 w 12192000"/>
              <a:gd name="connsiteY74" fmla="*/ 141287 h 3102054"/>
              <a:gd name="connsiteX75" fmla="*/ 4383088 w 12192000"/>
              <a:gd name="connsiteY75" fmla="*/ 125412 h 3102054"/>
              <a:gd name="connsiteX76" fmla="*/ 4419601 w 12192000"/>
              <a:gd name="connsiteY76" fmla="*/ 106362 h 3102054"/>
              <a:gd name="connsiteX77" fmla="*/ 4495801 w 12192000"/>
              <a:gd name="connsiteY77" fmla="*/ 68262 h 3102054"/>
              <a:gd name="connsiteX78" fmla="*/ 4532314 w 12192000"/>
              <a:gd name="connsiteY78" fmla="*/ 52387 h 3102054"/>
              <a:gd name="connsiteX79" fmla="*/ 4573588 w 12192000"/>
              <a:gd name="connsiteY79" fmla="*/ 36512 h 3102054"/>
              <a:gd name="connsiteX80" fmla="*/ 4619626 w 12192000"/>
              <a:gd name="connsiteY80" fmla="*/ 20637 h 3102054"/>
              <a:gd name="connsiteX81" fmla="*/ 4672013 w 12192000"/>
              <a:gd name="connsiteY81" fmla="*/ 9525 h 3102054"/>
              <a:gd name="connsiteX82" fmla="*/ 4732338 w 12192000"/>
              <a:gd name="connsiteY82" fmla="*/ 3175 h 3102054"/>
              <a:gd name="connsiteX83" fmla="*/ 4800601 w 12192000"/>
              <a:gd name="connsiteY83" fmla="*/ 0 h 3102054"/>
              <a:gd name="connsiteX84" fmla="*/ 4868864 w 12192000"/>
              <a:gd name="connsiteY84" fmla="*/ 3175 h 3102054"/>
              <a:gd name="connsiteX85" fmla="*/ 4929188 w 12192000"/>
              <a:gd name="connsiteY85" fmla="*/ 9525 h 3102054"/>
              <a:gd name="connsiteX86" fmla="*/ 4981576 w 12192000"/>
              <a:gd name="connsiteY86" fmla="*/ 20637 h 3102054"/>
              <a:gd name="connsiteX87" fmla="*/ 5027614 w 12192000"/>
              <a:gd name="connsiteY87" fmla="*/ 36512 h 3102054"/>
              <a:gd name="connsiteX88" fmla="*/ 5068889 w 12192000"/>
              <a:gd name="connsiteY88" fmla="*/ 52387 h 3102054"/>
              <a:gd name="connsiteX89" fmla="*/ 5105402 w 12192000"/>
              <a:gd name="connsiteY89" fmla="*/ 68262 h 3102054"/>
              <a:gd name="connsiteX90" fmla="*/ 5143502 w 12192000"/>
              <a:gd name="connsiteY90" fmla="*/ 87312 h 3102054"/>
              <a:gd name="connsiteX91" fmla="*/ 5181601 w 12192000"/>
              <a:gd name="connsiteY91" fmla="*/ 106362 h 3102054"/>
              <a:gd name="connsiteX92" fmla="*/ 5218115 w 12192000"/>
              <a:gd name="connsiteY92" fmla="*/ 125412 h 3102054"/>
              <a:gd name="connsiteX93" fmla="*/ 5259388 w 12192000"/>
              <a:gd name="connsiteY93" fmla="*/ 141287 h 3102054"/>
              <a:gd name="connsiteX94" fmla="*/ 5305426 w 12192000"/>
              <a:gd name="connsiteY94" fmla="*/ 155575 h 3102054"/>
              <a:gd name="connsiteX95" fmla="*/ 5357813 w 12192000"/>
              <a:gd name="connsiteY95" fmla="*/ 166687 h 3102054"/>
              <a:gd name="connsiteX96" fmla="*/ 5418139 w 12192000"/>
              <a:gd name="connsiteY96" fmla="*/ 174625 h 3102054"/>
              <a:gd name="connsiteX97" fmla="*/ 5486401 w 12192000"/>
              <a:gd name="connsiteY97" fmla="*/ 176212 h 3102054"/>
              <a:gd name="connsiteX98" fmla="*/ 5554663 w 12192000"/>
              <a:gd name="connsiteY98" fmla="*/ 174625 h 3102054"/>
              <a:gd name="connsiteX99" fmla="*/ 5614989 w 12192000"/>
              <a:gd name="connsiteY99" fmla="*/ 166687 h 3102054"/>
              <a:gd name="connsiteX100" fmla="*/ 5667376 w 12192000"/>
              <a:gd name="connsiteY100" fmla="*/ 155575 h 3102054"/>
              <a:gd name="connsiteX101" fmla="*/ 5713414 w 12192000"/>
              <a:gd name="connsiteY101" fmla="*/ 141287 h 3102054"/>
              <a:gd name="connsiteX102" fmla="*/ 5754689 w 12192000"/>
              <a:gd name="connsiteY102" fmla="*/ 125412 h 3102054"/>
              <a:gd name="connsiteX103" fmla="*/ 5791202 w 12192000"/>
              <a:gd name="connsiteY103" fmla="*/ 106362 h 3102054"/>
              <a:gd name="connsiteX104" fmla="*/ 5829302 w 12192000"/>
              <a:gd name="connsiteY104" fmla="*/ 87312 h 3102054"/>
              <a:gd name="connsiteX105" fmla="*/ 5867402 w 12192000"/>
              <a:gd name="connsiteY105" fmla="*/ 68262 h 3102054"/>
              <a:gd name="connsiteX106" fmla="*/ 5903915 w 12192000"/>
              <a:gd name="connsiteY106" fmla="*/ 52387 h 3102054"/>
              <a:gd name="connsiteX107" fmla="*/ 5945189 w 12192000"/>
              <a:gd name="connsiteY107" fmla="*/ 36512 h 3102054"/>
              <a:gd name="connsiteX108" fmla="*/ 5991226 w 12192000"/>
              <a:gd name="connsiteY108" fmla="*/ 20637 h 3102054"/>
              <a:gd name="connsiteX109" fmla="*/ 6043614 w 12192000"/>
              <a:gd name="connsiteY109" fmla="*/ 9525 h 3102054"/>
              <a:gd name="connsiteX110" fmla="*/ 6103939 w 12192000"/>
              <a:gd name="connsiteY110" fmla="*/ 3175 h 3102054"/>
              <a:gd name="connsiteX111" fmla="*/ 6172201 w 12192000"/>
              <a:gd name="connsiteY111" fmla="*/ 0 h 3102054"/>
              <a:gd name="connsiteX112" fmla="*/ 6210301 w 12192000"/>
              <a:gd name="connsiteY112" fmla="*/ 1772 h 3102054"/>
              <a:gd name="connsiteX113" fmla="*/ 6248401 w 12192000"/>
              <a:gd name="connsiteY113" fmla="*/ 0 h 3102054"/>
              <a:gd name="connsiteX114" fmla="*/ 6316664 w 12192000"/>
              <a:gd name="connsiteY114" fmla="*/ 3175 h 3102054"/>
              <a:gd name="connsiteX115" fmla="*/ 6376989 w 12192000"/>
              <a:gd name="connsiteY115" fmla="*/ 9525 h 3102054"/>
              <a:gd name="connsiteX116" fmla="*/ 6429376 w 12192000"/>
              <a:gd name="connsiteY116" fmla="*/ 20637 h 3102054"/>
              <a:gd name="connsiteX117" fmla="*/ 6475414 w 12192000"/>
              <a:gd name="connsiteY117" fmla="*/ 36512 h 3102054"/>
              <a:gd name="connsiteX118" fmla="*/ 6516689 w 12192000"/>
              <a:gd name="connsiteY118" fmla="*/ 52387 h 3102054"/>
              <a:gd name="connsiteX119" fmla="*/ 6553202 w 12192000"/>
              <a:gd name="connsiteY119" fmla="*/ 68262 h 3102054"/>
              <a:gd name="connsiteX120" fmla="*/ 6591302 w 12192000"/>
              <a:gd name="connsiteY120" fmla="*/ 87312 h 3102054"/>
              <a:gd name="connsiteX121" fmla="*/ 6629401 w 12192000"/>
              <a:gd name="connsiteY121" fmla="*/ 106362 h 3102054"/>
              <a:gd name="connsiteX122" fmla="*/ 6665915 w 12192000"/>
              <a:gd name="connsiteY122" fmla="*/ 125412 h 3102054"/>
              <a:gd name="connsiteX123" fmla="*/ 6707189 w 12192000"/>
              <a:gd name="connsiteY123" fmla="*/ 141287 h 3102054"/>
              <a:gd name="connsiteX124" fmla="*/ 6753226 w 12192000"/>
              <a:gd name="connsiteY124" fmla="*/ 155575 h 3102054"/>
              <a:gd name="connsiteX125" fmla="*/ 6805614 w 12192000"/>
              <a:gd name="connsiteY125" fmla="*/ 166687 h 3102054"/>
              <a:gd name="connsiteX126" fmla="*/ 6865939 w 12192000"/>
              <a:gd name="connsiteY126" fmla="*/ 174625 h 3102054"/>
              <a:gd name="connsiteX127" fmla="*/ 6934201 w 12192000"/>
              <a:gd name="connsiteY127" fmla="*/ 176212 h 3102054"/>
              <a:gd name="connsiteX128" fmla="*/ 7002464 w 12192000"/>
              <a:gd name="connsiteY128" fmla="*/ 174625 h 3102054"/>
              <a:gd name="connsiteX129" fmla="*/ 7062789 w 12192000"/>
              <a:gd name="connsiteY129" fmla="*/ 166687 h 3102054"/>
              <a:gd name="connsiteX130" fmla="*/ 7115176 w 12192000"/>
              <a:gd name="connsiteY130" fmla="*/ 155575 h 3102054"/>
              <a:gd name="connsiteX131" fmla="*/ 7161214 w 12192000"/>
              <a:gd name="connsiteY131" fmla="*/ 141287 h 3102054"/>
              <a:gd name="connsiteX132" fmla="*/ 7202489 w 12192000"/>
              <a:gd name="connsiteY132" fmla="*/ 125412 h 3102054"/>
              <a:gd name="connsiteX133" fmla="*/ 7239001 w 12192000"/>
              <a:gd name="connsiteY133" fmla="*/ 106362 h 3102054"/>
              <a:gd name="connsiteX134" fmla="*/ 7277101 w 12192000"/>
              <a:gd name="connsiteY134" fmla="*/ 87312 h 3102054"/>
              <a:gd name="connsiteX135" fmla="*/ 7315201 w 12192000"/>
              <a:gd name="connsiteY135" fmla="*/ 68262 h 3102054"/>
              <a:gd name="connsiteX136" fmla="*/ 7351714 w 12192000"/>
              <a:gd name="connsiteY136" fmla="*/ 52387 h 3102054"/>
              <a:gd name="connsiteX137" fmla="*/ 7392989 w 12192000"/>
              <a:gd name="connsiteY137" fmla="*/ 36512 h 3102054"/>
              <a:gd name="connsiteX138" fmla="*/ 7439026 w 12192000"/>
              <a:gd name="connsiteY138" fmla="*/ 20637 h 3102054"/>
              <a:gd name="connsiteX139" fmla="*/ 7491414 w 12192000"/>
              <a:gd name="connsiteY139" fmla="*/ 9525 h 3102054"/>
              <a:gd name="connsiteX140" fmla="*/ 7551739 w 12192000"/>
              <a:gd name="connsiteY140" fmla="*/ 3175 h 3102054"/>
              <a:gd name="connsiteX141" fmla="*/ 7620001 w 12192000"/>
              <a:gd name="connsiteY141" fmla="*/ 0 h 3102054"/>
              <a:gd name="connsiteX142" fmla="*/ 7688264 w 12192000"/>
              <a:gd name="connsiteY142" fmla="*/ 3175 h 3102054"/>
              <a:gd name="connsiteX143" fmla="*/ 7748589 w 12192000"/>
              <a:gd name="connsiteY143" fmla="*/ 9525 h 3102054"/>
              <a:gd name="connsiteX144" fmla="*/ 7800976 w 12192000"/>
              <a:gd name="connsiteY144" fmla="*/ 20637 h 3102054"/>
              <a:gd name="connsiteX145" fmla="*/ 7847014 w 12192000"/>
              <a:gd name="connsiteY145" fmla="*/ 36512 h 3102054"/>
              <a:gd name="connsiteX146" fmla="*/ 7888289 w 12192000"/>
              <a:gd name="connsiteY146" fmla="*/ 52387 h 3102054"/>
              <a:gd name="connsiteX147" fmla="*/ 7924801 w 12192000"/>
              <a:gd name="connsiteY147" fmla="*/ 68262 h 3102054"/>
              <a:gd name="connsiteX148" fmla="*/ 7962901 w 12192000"/>
              <a:gd name="connsiteY148" fmla="*/ 87312 h 3102054"/>
              <a:gd name="connsiteX149" fmla="*/ 8001001 w 12192000"/>
              <a:gd name="connsiteY149" fmla="*/ 106362 h 3102054"/>
              <a:gd name="connsiteX150" fmla="*/ 8037514 w 12192000"/>
              <a:gd name="connsiteY150" fmla="*/ 125412 h 3102054"/>
              <a:gd name="connsiteX151" fmla="*/ 8078789 w 12192000"/>
              <a:gd name="connsiteY151" fmla="*/ 141287 h 3102054"/>
              <a:gd name="connsiteX152" fmla="*/ 8124826 w 12192000"/>
              <a:gd name="connsiteY152" fmla="*/ 155575 h 3102054"/>
              <a:gd name="connsiteX153" fmla="*/ 8177214 w 12192000"/>
              <a:gd name="connsiteY153" fmla="*/ 166687 h 3102054"/>
              <a:gd name="connsiteX154" fmla="*/ 8237539 w 12192000"/>
              <a:gd name="connsiteY154" fmla="*/ 174625 h 3102054"/>
              <a:gd name="connsiteX155" fmla="*/ 8305801 w 12192000"/>
              <a:gd name="connsiteY155" fmla="*/ 176212 h 3102054"/>
              <a:gd name="connsiteX156" fmla="*/ 8374064 w 12192000"/>
              <a:gd name="connsiteY156" fmla="*/ 174625 h 3102054"/>
              <a:gd name="connsiteX157" fmla="*/ 8434388 w 12192000"/>
              <a:gd name="connsiteY157" fmla="*/ 166687 h 3102054"/>
              <a:gd name="connsiteX158" fmla="*/ 8486776 w 12192000"/>
              <a:gd name="connsiteY158" fmla="*/ 155575 h 3102054"/>
              <a:gd name="connsiteX159" fmla="*/ 8532814 w 12192000"/>
              <a:gd name="connsiteY159" fmla="*/ 141287 h 3102054"/>
              <a:gd name="connsiteX160" fmla="*/ 8574088 w 12192000"/>
              <a:gd name="connsiteY160" fmla="*/ 125412 h 3102054"/>
              <a:gd name="connsiteX161" fmla="*/ 8610600 w 12192000"/>
              <a:gd name="connsiteY161" fmla="*/ 106362 h 3102054"/>
              <a:gd name="connsiteX162" fmla="*/ 8648700 w 12192000"/>
              <a:gd name="connsiteY162" fmla="*/ 87312 h 3102054"/>
              <a:gd name="connsiteX163" fmla="*/ 8686800 w 12192000"/>
              <a:gd name="connsiteY163" fmla="*/ 68262 h 3102054"/>
              <a:gd name="connsiteX164" fmla="*/ 8723314 w 12192000"/>
              <a:gd name="connsiteY164" fmla="*/ 52387 h 3102054"/>
              <a:gd name="connsiteX165" fmla="*/ 8764588 w 12192000"/>
              <a:gd name="connsiteY165" fmla="*/ 36512 h 3102054"/>
              <a:gd name="connsiteX166" fmla="*/ 8810626 w 12192000"/>
              <a:gd name="connsiteY166" fmla="*/ 20637 h 3102054"/>
              <a:gd name="connsiteX167" fmla="*/ 8863014 w 12192000"/>
              <a:gd name="connsiteY167" fmla="*/ 9525 h 3102054"/>
              <a:gd name="connsiteX168" fmla="*/ 8923338 w 12192000"/>
              <a:gd name="connsiteY168" fmla="*/ 3175 h 3102054"/>
              <a:gd name="connsiteX169" fmla="*/ 8990014 w 12192000"/>
              <a:gd name="connsiteY169" fmla="*/ 0 h 3102054"/>
              <a:gd name="connsiteX170" fmla="*/ 9059864 w 12192000"/>
              <a:gd name="connsiteY170" fmla="*/ 3175 h 3102054"/>
              <a:gd name="connsiteX171" fmla="*/ 9120188 w 12192000"/>
              <a:gd name="connsiteY171" fmla="*/ 9525 h 3102054"/>
              <a:gd name="connsiteX172" fmla="*/ 9172576 w 12192000"/>
              <a:gd name="connsiteY172" fmla="*/ 20637 h 3102054"/>
              <a:gd name="connsiteX173" fmla="*/ 9218614 w 12192000"/>
              <a:gd name="connsiteY173" fmla="*/ 36512 h 3102054"/>
              <a:gd name="connsiteX174" fmla="*/ 9259888 w 12192000"/>
              <a:gd name="connsiteY174" fmla="*/ 52387 h 3102054"/>
              <a:gd name="connsiteX175" fmla="*/ 9296400 w 12192000"/>
              <a:gd name="connsiteY175" fmla="*/ 68262 h 3102054"/>
              <a:gd name="connsiteX176" fmla="*/ 9334500 w 12192000"/>
              <a:gd name="connsiteY176" fmla="*/ 87312 h 3102054"/>
              <a:gd name="connsiteX177" fmla="*/ 9372600 w 12192000"/>
              <a:gd name="connsiteY177" fmla="*/ 106362 h 3102054"/>
              <a:gd name="connsiteX178" fmla="*/ 9409114 w 12192000"/>
              <a:gd name="connsiteY178" fmla="*/ 125412 h 3102054"/>
              <a:gd name="connsiteX179" fmla="*/ 9450388 w 12192000"/>
              <a:gd name="connsiteY179" fmla="*/ 141287 h 3102054"/>
              <a:gd name="connsiteX180" fmla="*/ 9496426 w 12192000"/>
              <a:gd name="connsiteY180" fmla="*/ 155575 h 3102054"/>
              <a:gd name="connsiteX181" fmla="*/ 9548814 w 12192000"/>
              <a:gd name="connsiteY181" fmla="*/ 166687 h 3102054"/>
              <a:gd name="connsiteX182" fmla="*/ 9609138 w 12192000"/>
              <a:gd name="connsiteY182" fmla="*/ 174625 h 3102054"/>
              <a:gd name="connsiteX183" fmla="*/ 9677400 w 12192000"/>
              <a:gd name="connsiteY183" fmla="*/ 176212 h 3102054"/>
              <a:gd name="connsiteX184" fmla="*/ 9745664 w 12192000"/>
              <a:gd name="connsiteY184" fmla="*/ 174625 h 3102054"/>
              <a:gd name="connsiteX185" fmla="*/ 9805988 w 12192000"/>
              <a:gd name="connsiteY185" fmla="*/ 166687 h 3102054"/>
              <a:gd name="connsiteX186" fmla="*/ 9858376 w 12192000"/>
              <a:gd name="connsiteY186" fmla="*/ 155575 h 3102054"/>
              <a:gd name="connsiteX187" fmla="*/ 9904414 w 12192000"/>
              <a:gd name="connsiteY187" fmla="*/ 141287 h 3102054"/>
              <a:gd name="connsiteX188" fmla="*/ 9945688 w 12192000"/>
              <a:gd name="connsiteY188" fmla="*/ 125412 h 3102054"/>
              <a:gd name="connsiteX189" fmla="*/ 9982200 w 12192000"/>
              <a:gd name="connsiteY189" fmla="*/ 106362 h 3102054"/>
              <a:gd name="connsiteX190" fmla="*/ 10058400 w 12192000"/>
              <a:gd name="connsiteY190" fmla="*/ 68262 h 3102054"/>
              <a:gd name="connsiteX191" fmla="*/ 10094914 w 12192000"/>
              <a:gd name="connsiteY191" fmla="*/ 52387 h 3102054"/>
              <a:gd name="connsiteX192" fmla="*/ 10136188 w 12192000"/>
              <a:gd name="connsiteY192" fmla="*/ 36512 h 3102054"/>
              <a:gd name="connsiteX193" fmla="*/ 10182226 w 12192000"/>
              <a:gd name="connsiteY193" fmla="*/ 20637 h 3102054"/>
              <a:gd name="connsiteX194" fmla="*/ 10234614 w 12192000"/>
              <a:gd name="connsiteY194" fmla="*/ 9525 h 3102054"/>
              <a:gd name="connsiteX195" fmla="*/ 10294938 w 12192000"/>
              <a:gd name="connsiteY195" fmla="*/ 3175 h 3102054"/>
              <a:gd name="connsiteX196" fmla="*/ 10363200 w 12192000"/>
              <a:gd name="connsiteY196" fmla="*/ 0 h 3102054"/>
              <a:gd name="connsiteX197" fmla="*/ 10431464 w 12192000"/>
              <a:gd name="connsiteY197" fmla="*/ 3175 h 3102054"/>
              <a:gd name="connsiteX198" fmla="*/ 10491788 w 12192000"/>
              <a:gd name="connsiteY198" fmla="*/ 9525 h 3102054"/>
              <a:gd name="connsiteX199" fmla="*/ 10544176 w 12192000"/>
              <a:gd name="connsiteY199" fmla="*/ 20637 h 3102054"/>
              <a:gd name="connsiteX200" fmla="*/ 10590214 w 12192000"/>
              <a:gd name="connsiteY200" fmla="*/ 36512 h 3102054"/>
              <a:gd name="connsiteX201" fmla="*/ 10631488 w 12192000"/>
              <a:gd name="connsiteY201" fmla="*/ 52387 h 3102054"/>
              <a:gd name="connsiteX202" fmla="*/ 10668000 w 12192000"/>
              <a:gd name="connsiteY202" fmla="*/ 68262 h 3102054"/>
              <a:gd name="connsiteX203" fmla="*/ 10706100 w 12192000"/>
              <a:gd name="connsiteY203" fmla="*/ 87312 h 3102054"/>
              <a:gd name="connsiteX204" fmla="*/ 10744200 w 12192000"/>
              <a:gd name="connsiteY204" fmla="*/ 106362 h 3102054"/>
              <a:gd name="connsiteX205" fmla="*/ 10780714 w 12192000"/>
              <a:gd name="connsiteY205" fmla="*/ 125412 h 3102054"/>
              <a:gd name="connsiteX206" fmla="*/ 10821988 w 12192000"/>
              <a:gd name="connsiteY206" fmla="*/ 141287 h 3102054"/>
              <a:gd name="connsiteX207" fmla="*/ 10868026 w 12192000"/>
              <a:gd name="connsiteY207" fmla="*/ 155575 h 3102054"/>
              <a:gd name="connsiteX208" fmla="*/ 10920414 w 12192000"/>
              <a:gd name="connsiteY208" fmla="*/ 166687 h 3102054"/>
              <a:gd name="connsiteX209" fmla="*/ 10980738 w 12192000"/>
              <a:gd name="connsiteY209" fmla="*/ 174625 h 3102054"/>
              <a:gd name="connsiteX210" fmla="*/ 11049000 w 12192000"/>
              <a:gd name="connsiteY210" fmla="*/ 176212 h 3102054"/>
              <a:gd name="connsiteX211" fmla="*/ 11117264 w 12192000"/>
              <a:gd name="connsiteY211" fmla="*/ 174625 h 3102054"/>
              <a:gd name="connsiteX212" fmla="*/ 11177588 w 12192000"/>
              <a:gd name="connsiteY212" fmla="*/ 166687 h 3102054"/>
              <a:gd name="connsiteX213" fmla="*/ 11229976 w 12192000"/>
              <a:gd name="connsiteY213" fmla="*/ 155575 h 3102054"/>
              <a:gd name="connsiteX214" fmla="*/ 11276014 w 12192000"/>
              <a:gd name="connsiteY214" fmla="*/ 141287 h 3102054"/>
              <a:gd name="connsiteX215" fmla="*/ 11317288 w 12192000"/>
              <a:gd name="connsiteY215" fmla="*/ 125412 h 3102054"/>
              <a:gd name="connsiteX216" fmla="*/ 11353800 w 12192000"/>
              <a:gd name="connsiteY216" fmla="*/ 106362 h 3102054"/>
              <a:gd name="connsiteX217" fmla="*/ 11391900 w 12192000"/>
              <a:gd name="connsiteY217" fmla="*/ 87312 h 3102054"/>
              <a:gd name="connsiteX218" fmla="*/ 11430000 w 12192000"/>
              <a:gd name="connsiteY218" fmla="*/ 68263 h 3102054"/>
              <a:gd name="connsiteX219" fmla="*/ 11466514 w 12192000"/>
              <a:gd name="connsiteY219" fmla="*/ 52388 h 3102054"/>
              <a:gd name="connsiteX220" fmla="*/ 11507788 w 12192000"/>
              <a:gd name="connsiteY220" fmla="*/ 36513 h 3102054"/>
              <a:gd name="connsiteX221" fmla="*/ 11553826 w 12192000"/>
              <a:gd name="connsiteY221" fmla="*/ 20638 h 3102054"/>
              <a:gd name="connsiteX222" fmla="*/ 11606214 w 12192000"/>
              <a:gd name="connsiteY222" fmla="*/ 9525 h 3102054"/>
              <a:gd name="connsiteX223" fmla="*/ 11666538 w 12192000"/>
              <a:gd name="connsiteY223" fmla="*/ 3175 h 3102054"/>
              <a:gd name="connsiteX224" fmla="*/ 11734800 w 12192000"/>
              <a:gd name="connsiteY224" fmla="*/ 0 h 3102054"/>
              <a:gd name="connsiteX225" fmla="*/ 11803064 w 12192000"/>
              <a:gd name="connsiteY225" fmla="*/ 3175 h 3102054"/>
              <a:gd name="connsiteX226" fmla="*/ 11863388 w 12192000"/>
              <a:gd name="connsiteY226" fmla="*/ 9525 h 3102054"/>
              <a:gd name="connsiteX227" fmla="*/ 11915776 w 12192000"/>
              <a:gd name="connsiteY227" fmla="*/ 20638 h 3102054"/>
              <a:gd name="connsiteX228" fmla="*/ 11961814 w 12192000"/>
              <a:gd name="connsiteY228" fmla="*/ 36513 h 3102054"/>
              <a:gd name="connsiteX229" fmla="*/ 12003088 w 12192000"/>
              <a:gd name="connsiteY229" fmla="*/ 52388 h 3102054"/>
              <a:gd name="connsiteX230" fmla="*/ 12039600 w 12192000"/>
              <a:gd name="connsiteY230" fmla="*/ 68263 h 3102054"/>
              <a:gd name="connsiteX231" fmla="*/ 12077700 w 12192000"/>
              <a:gd name="connsiteY231" fmla="*/ 87313 h 3102054"/>
              <a:gd name="connsiteX232" fmla="*/ 12115800 w 12192000"/>
              <a:gd name="connsiteY232" fmla="*/ 106363 h 3102054"/>
              <a:gd name="connsiteX233" fmla="*/ 12152314 w 12192000"/>
              <a:gd name="connsiteY233" fmla="*/ 125413 h 3102054"/>
              <a:gd name="connsiteX234" fmla="*/ 12192000 w 12192000"/>
              <a:gd name="connsiteY234" fmla="*/ 140677 h 3102054"/>
              <a:gd name="connsiteX235" fmla="*/ 12192000 w 12192000"/>
              <a:gd name="connsiteY235" fmla="*/ 885826 h 3102054"/>
              <a:gd name="connsiteX236" fmla="*/ 12191999 w 12192000"/>
              <a:gd name="connsiteY236" fmla="*/ 885826 h 3102054"/>
              <a:gd name="connsiteX237" fmla="*/ 12191999 w 12192000"/>
              <a:gd name="connsiteY237" fmla="*/ 3102054 h 3102054"/>
              <a:gd name="connsiteX238" fmla="*/ 0 w 12192000"/>
              <a:gd name="connsiteY238" fmla="*/ 3102054 h 3102054"/>
              <a:gd name="connsiteX239" fmla="*/ 0 w 12192000"/>
              <a:gd name="connsiteY239" fmla="*/ 638254 h 3102054"/>
              <a:gd name="connsiteX240" fmla="*/ 1 w 12192000"/>
              <a:gd name="connsiteY240" fmla="*/ 638254 h 3102054"/>
              <a:gd name="connsiteX241" fmla="*/ 1 w 12192000"/>
              <a:gd name="connsiteY241" fmla="*/ 176212 h 3102054"/>
              <a:gd name="connsiteX242" fmla="*/ 68264 w 12192000"/>
              <a:gd name="connsiteY242" fmla="*/ 174625 h 3102054"/>
              <a:gd name="connsiteX243" fmla="*/ 128589 w 12192000"/>
              <a:gd name="connsiteY243" fmla="*/ 166687 h 3102054"/>
              <a:gd name="connsiteX244" fmla="*/ 180976 w 12192000"/>
              <a:gd name="connsiteY244" fmla="*/ 155575 h 3102054"/>
              <a:gd name="connsiteX245" fmla="*/ 227014 w 12192000"/>
              <a:gd name="connsiteY245" fmla="*/ 141287 h 3102054"/>
              <a:gd name="connsiteX246" fmla="*/ 268289 w 12192000"/>
              <a:gd name="connsiteY246" fmla="*/ 125412 h 3102054"/>
              <a:gd name="connsiteX247" fmla="*/ 304801 w 12192000"/>
              <a:gd name="connsiteY247" fmla="*/ 106362 h 3102054"/>
              <a:gd name="connsiteX248" fmla="*/ 342901 w 12192000"/>
              <a:gd name="connsiteY248" fmla="*/ 87312 h 3102054"/>
              <a:gd name="connsiteX249" fmla="*/ 381001 w 12192000"/>
              <a:gd name="connsiteY249" fmla="*/ 68262 h 3102054"/>
              <a:gd name="connsiteX250" fmla="*/ 417514 w 12192000"/>
              <a:gd name="connsiteY250" fmla="*/ 52387 h 3102054"/>
              <a:gd name="connsiteX251" fmla="*/ 458789 w 12192000"/>
              <a:gd name="connsiteY251" fmla="*/ 36512 h 3102054"/>
              <a:gd name="connsiteX252" fmla="*/ 504826 w 12192000"/>
              <a:gd name="connsiteY252" fmla="*/ 20637 h 3102054"/>
              <a:gd name="connsiteX253" fmla="*/ 557214 w 12192000"/>
              <a:gd name="connsiteY253" fmla="*/ 9525 h 3102054"/>
              <a:gd name="connsiteX254" fmla="*/ 617539 w 12192000"/>
              <a:gd name="connsiteY254" fmla="*/ 3175 h 31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2000" h="3102054">
                <a:moveTo>
                  <a:pt x="685801" y="0"/>
                </a:moveTo>
                <a:lnTo>
                  <a:pt x="754064" y="3175"/>
                </a:lnTo>
                <a:lnTo>
                  <a:pt x="814389" y="9525"/>
                </a:lnTo>
                <a:lnTo>
                  <a:pt x="866776" y="20637"/>
                </a:lnTo>
                <a:lnTo>
                  <a:pt x="912814" y="36512"/>
                </a:lnTo>
                <a:lnTo>
                  <a:pt x="954089" y="52387"/>
                </a:lnTo>
                <a:lnTo>
                  <a:pt x="990601" y="68262"/>
                </a:lnTo>
                <a:lnTo>
                  <a:pt x="1028701" y="87312"/>
                </a:lnTo>
                <a:lnTo>
                  <a:pt x="1066801" y="106362"/>
                </a:lnTo>
                <a:lnTo>
                  <a:pt x="1103314" y="125412"/>
                </a:lnTo>
                <a:lnTo>
                  <a:pt x="1144589" y="141287"/>
                </a:lnTo>
                <a:lnTo>
                  <a:pt x="1190626" y="155575"/>
                </a:lnTo>
                <a:lnTo>
                  <a:pt x="1243014" y="166687"/>
                </a:lnTo>
                <a:lnTo>
                  <a:pt x="1303339" y="174625"/>
                </a:lnTo>
                <a:lnTo>
                  <a:pt x="1371601" y="176212"/>
                </a:lnTo>
                <a:lnTo>
                  <a:pt x="1439864" y="174625"/>
                </a:lnTo>
                <a:lnTo>
                  <a:pt x="1500189" y="166687"/>
                </a:lnTo>
                <a:lnTo>
                  <a:pt x="1552576" y="155575"/>
                </a:lnTo>
                <a:lnTo>
                  <a:pt x="1598614" y="141287"/>
                </a:lnTo>
                <a:lnTo>
                  <a:pt x="1639889" y="125412"/>
                </a:lnTo>
                <a:lnTo>
                  <a:pt x="1676401" y="106362"/>
                </a:lnTo>
                <a:lnTo>
                  <a:pt x="1714501" y="87312"/>
                </a:lnTo>
                <a:lnTo>
                  <a:pt x="1752601" y="68262"/>
                </a:lnTo>
                <a:lnTo>
                  <a:pt x="1789114" y="52387"/>
                </a:lnTo>
                <a:lnTo>
                  <a:pt x="1830389" y="36512"/>
                </a:lnTo>
                <a:lnTo>
                  <a:pt x="1876426" y="20637"/>
                </a:lnTo>
                <a:lnTo>
                  <a:pt x="1928814" y="9525"/>
                </a:lnTo>
                <a:lnTo>
                  <a:pt x="1989139" y="3175"/>
                </a:lnTo>
                <a:lnTo>
                  <a:pt x="2057401" y="0"/>
                </a:lnTo>
                <a:lnTo>
                  <a:pt x="2125664" y="3175"/>
                </a:lnTo>
                <a:lnTo>
                  <a:pt x="2185989" y="9525"/>
                </a:lnTo>
                <a:lnTo>
                  <a:pt x="2238376" y="20637"/>
                </a:lnTo>
                <a:lnTo>
                  <a:pt x="2284414" y="36512"/>
                </a:lnTo>
                <a:lnTo>
                  <a:pt x="2325688" y="52387"/>
                </a:lnTo>
                <a:lnTo>
                  <a:pt x="2362201" y="68262"/>
                </a:lnTo>
                <a:lnTo>
                  <a:pt x="2400301" y="87312"/>
                </a:lnTo>
                <a:lnTo>
                  <a:pt x="2438401" y="106362"/>
                </a:lnTo>
                <a:lnTo>
                  <a:pt x="2474913" y="125412"/>
                </a:lnTo>
                <a:lnTo>
                  <a:pt x="2516188" y="141287"/>
                </a:lnTo>
                <a:lnTo>
                  <a:pt x="2562226" y="155575"/>
                </a:lnTo>
                <a:lnTo>
                  <a:pt x="2614614" y="166687"/>
                </a:lnTo>
                <a:lnTo>
                  <a:pt x="2674938" y="174625"/>
                </a:lnTo>
                <a:lnTo>
                  <a:pt x="2743201" y="176212"/>
                </a:lnTo>
                <a:lnTo>
                  <a:pt x="2811464" y="174625"/>
                </a:lnTo>
                <a:lnTo>
                  <a:pt x="2871789" y="166687"/>
                </a:lnTo>
                <a:lnTo>
                  <a:pt x="2924176" y="155575"/>
                </a:lnTo>
                <a:lnTo>
                  <a:pt x="2970214" y="141287"/>
                </a:lnTo>
                <a:lnTo>
                  <a:pt x="3011489" y="125412"/>
                </a:lnTo>
                <a:lnTo>
                  <a:pt x="3048001" y="106362"/>
                </a:lnTo>
                <a:lnTo>
                  <a:pt x="3086101" y="87312"/>
                </a:lnTo>
                <a:lnTo>
                  <a:pt x="3124201" y="68262"/>
                </a:lnTo>
                <a:lnTo>
                  <a:pt x="3160714" y="52387"/>
                </a:lnTo>
                <a:lnTo>
                  <a:pt x="3201989" y="36512"/>
                </a:lnTo>
                <a:lnTo>
                  <a:pt x="3248026" y="20637"/>
                </a:lnTo>
                <a:lnTo>
                  <a:pt x="3300414" y="9525"/>
                </a:lnTo>
                <a:lnTo>
                  <a:pt x="3360739" y="3175"/>
                </a:lnTo>
                <a:lnTo>
                  <a:pt x="3427414" y="0"/>
                </a:lnTo>
                <a:lnTo>
                  <a:pt x="3497264" y="3175"/>
                </a:lnTo>
                <a:lnTo>
                  <a:pt x="3557589" y="9525"/>
                </a:lnTo>
                <a:lnTo>
                  <a:pt x="3609976" y="20637"/>
                </a:lnTo>
                <a:lnTo>
                  <a:pt x="3656014" y="36512"/>
                </a:lnTo>
                <a:lnTo>
                  <a:pt x="3697288" y="52387"/>
                </a:lnTo>
                <a:lnTo>
                  <a:pt x="3733801" y="68262"/>
                </a:lnTo>
                <a:lnTo>
                  <a:pt x="3771901" y="87312"/>
                </a:lnTo>
                <a:lnTo>
                  <a:pt x="3810001" y="106362"/>
                </a:lnTo>
                <a:lnTo>
                  <a:pt x="3846514" y="125412"/>
                </a:lnTo>
                <a:lnTo>
                  <a:pt x="3887789" y="141287"/>
                </a:lnTo>
                <a:lnTo>
                  <a:pt x="3933826" y="155575"/>
                </a:lnTo>
                <a:lnTo>
                  <a:pt x="3986214" y="166687"/>
                </a:lnTo>
                <a:lnTo>
                  <a:pt x="4046539" y="174625"/>
                </a:lnTo>
                <a:lnTo>
                  <a:pt x="4114801" y="176212"/>
                </a:lnTo>
                <a:lnTo>
                  <a:pt x="4183064" y="174625"/>
                </a:lnTo>
                <a:lnTo>
                  <a:pt x="4243388" y="166687"/>
                </a:lnTo>
                <a:lnTo>
                  <a:pt x="4295776" y="155575"/>
                </a:lnTo>
                <a:lnTo>
                  <a:pt x="4341813" y="141287"/>
                </a:lnTo>
                <a:lnTo>
                  <a:pt x="4383088" y="125412"/>
                </a:lnTo>
                <a:lnTo>
                  <a:pt x="4419601" y="106362"/>
                </a:lnTo>
                <a:lnTo>
                  <a:pt x="4495801" y="68262"/>
                </a:lnTo>
                <a:lnTo>
                  <a:pt x="4532314" y="52387"/>
                </a:lnTo>
                <a:lnTo>
                  <a:pt x="4573588" y="36512"/>
                </a:lnTo>
                <a:lnTo>
                  <a:pt x="4619626" y="20637"/>
                </a:lnTo>
                <a:lnTo>
                  <a:pt x="4672013" y="9525"/>
                </a:lnTo>
                <a:lnTo>
                  <a:pt x="4732338" y="3175"/>
                </a:lnTo>
                <a:lnTo>
                  <a:pt x="4800601" y="0"/>
                </a:lnTo>
                <a:lnTo>
                  <a:pt x="4868864" y="3175"/>
                </a:lnTo>
                <a:lnTo>
                  <a:pt x="4929188" y="9525"/>
                </a:lnTo>
                <a:lnTo>
                  <a:pt x="4981576" y="20637"/>
                </a:lnTo>
                <a:lnTo>
                  <a:pt x="5027614" y="36512"/>
                </a:lnTo>
                <a:lnTo>
                  <a:pt x="5068889" y="52387"/>
                </a:lnTo>
                <a:lnTo>
                  <a:pt x="5105402" y="68262"/>
                </a:lnTo>
                <a:lnTo>
                  <a:pt x="5143502" y="87312"/>
                </a:lnTo>
                <a:lnTo>
                  <a:pt x="5181601" y="106362"/>
                </a:lnTo>
                <a:lnTo>
                  <a:pt x="5218115" y="125412"/>
                </a:lnTo>
                <a:lnTo>
                  <a:pt x="5259388" y="141287"/>
                </a:lnTo>
                <a:lnTo>
                  <a:pt x="5305426" y="155575"/>
                </a:lnTo>
                <a:lnTo>
                  <a:pt x="5357813" y="166687"/>
                </a:lnTo>
                <a:lnTo>
                  <a:pt x="5418139" y="174625"/>
                </a:lnTo>
                <a:lnTo>
                  <a:pt x="5486401" y="176212"/>
                </a:lnTo>
                <a:lnTo>
                  <a:pt x="5554663" y="174625"/>
                </a:lnTo>
                <a:lnTo>
                  <a:pt x="5614989" y="166687"/>
                </a:lnTo>
                <a:lnTo>
                  <a:pt x="5667376" y="155575"/>
                </a:lnTo>
                <a:lnTo>
                  <a:pt x="5713414" y="141287"/>
                </a:lnTo>
                <a:lnTo>
                  <a:pt x="5754689" y="125412"/>
                </a:lnTo>
                <a:lnTo>
                  <a:pt x="5791202" y="106362"/>
                </a:lnTo>
                <a:lnTo>
                  <a:pt x="5829302" y="87312"/>
                </a:lnTo>
                <a:lnTo>
                  <a:pt x="5867402" y="68262"/>
                </a:lnTo>
                <a:lnTo>
                  <a:pt x="5903915" y="52387"/>
                </a:lnTo>
                <a:lnTo>
                  <a:pt x="5945189" y="36512"/>
                </a:lnTo>
                <a:lnTo>
                  <a:pt x="5991226" y="20637"/>
                </a:lnTo>
                <a:lnTo>
                  <a:pt x="6043614" y="9525"/>
                </a:lnTo>
                <a:lnTo>
                  <a:pt x="6103939" y="3175"/>
                </a:lnTo>
                <a:lnTo>
                  <a:pt x="6172201" y="0"/>
                </a:lnTo>
                <a:lnTo>
                  <a:pt x="6210301" y="1772"/>
                </a:lnTo>
                <a:lnTo>
                  <a:pt x="6248401" y="0"/>
                </a:lnTo>
                <a:lnTo>
                  <a:pt x="6316664" y="3175"/>
                </a:lnTo>
                <a:lnTo>
                  <a:pt x="6376989" y="9525"/>
                </a:lnTo>
                <a:lnTo>
                  <a:pt x="6429376" y="20637"/>
                </a:lnTo>
                <a:lnTo>
                  <a:pt x="6475414" y="36512"/>
                </a:lnTo>
                <a:lnTo>
                  <a:pt x="6516689" y="52387"/>
                </a:lnTo>
                <a:lnTo>
                  <a:pt x="6553202" y="68262"/>
                </a:lnTo>
                <a:lnTo>
                  <a:pt x="6591302" y="87312"/>
                </a:lnTo>
                <a:lnTo>
                  <a:pt x="6629401" y="106362"/>
                </a:lnTo>
                <a:lnTo>
                  <a:pt x="6665915" y="125412"/>
                </a:lnTo>
                <a:lnTo>
                  <a:pt x="6707189" y="141287"/>
                </a:lnTo>
                <a:lnTo>
                  <a:pt x="6753226" y="155575"/>
                </a:lnTo>
                <a:lnTo>
                  <a:pt x="6805614" y="166687"/>
                </a:lnTo>
                <a:lnTo>
                  <a:pt x="6865939" y="174625"/>
                </a:lnTo>
                <a:lnTo>
                  <a:pt x="6934201" y="176212"/>
                </a:lnTo>
                <a:lnTo>
                  <a:pt x="7002464" y="174625"/>
                </a:lnTo>
                <a:lnTo>
                  <a:pt x="7062789" y="166687"/>
                </a:lnTo>
                <a:lnTo>
                  <a:pt x="7115176" y="155575"/>
                </a:lnTo>
                <a:lnTo>
                  <a:pt x="7161214" y="141287"/>
                </a:lnTo>
                <a:lnTo>
                  <a:pt x="7202489" y="125412"/>
                </a:lnTo>
                <a:lnTo>
                  <a:pt x="7239001" y="106362"/>
                </a:lnTo>
                <a:lnTo>
                  <a:pt x="7277101" y="87312"/>
                </a:lnTo>
                <a:lnTo>
                  <a:pt x="7315201" y="68262"/>
                </a:lnTo>
                <a:lnTo>
                  <a:pt x="7351714" y="52387"/>
                </a:lnTo>
                <a:lnTo>
                  <a:pt x="7392989" y="36512"/>
                </a:lnTo>
                <a:lnTo>
                  <a:pt x="7439026" y="20637"/>
                </a:lnTo>
                <a:lnTo>
                  <a:pt x="7491414" y="9525"/>
                </a:lnTo>
                <a:lnTo>
                  <a:pt x="7551739" y="3175"/>
                </a:lnTo>
                <a:lnTo>
                  <a:pt x="7620001" y="0"/>
                </a:lnTo>
                <a:lnTo>
                  <a:pt x="7688264" y="3175"/>
                </a:lnTo>
                <a:lnTo>
                  <a:pt x="7748589" y="9525"/>
                </a:lnTo>
                <a:lnTo>
                  <a:pt x="7800976" y="20637"/>
                </a:lnTo>
                <a:lnTo>
                  <a:pt x="7847014" y="36512"/>
                </a:lnTo>
                <a:lnTo>
                  <a:pt x="7888289" y="52387"/>
                </a:lnTo>
                <a:lnTo>
                  <a:pt x="7924801" y="68262"/>
                </a:lnTo>
                <a:lnTo>
                  <a:pt x="7962901" y="87312"/>
                </a:lnTo>
                <a:lnTo>
                  <a:pt x="8001001" y="106362"/>
                </a:lnTo>
                <a:lnTo>
                  <a:pt x="8037514" y="125412"/>
                </a:lnTo>
                <a:lnTo>
                  <a:pt x="8078789" y="141287"/>
                </a:lnTo>
                <a:lnTo>
                  <a:pt x="8124826" y="155575"/>
                </a:lnTo>
                <a:lnTo>
                  <a:pt x="8177214" y="166687"/>
                </a:lnTo>
                <a:lnTo>
                  <a:pt x="8237539" y="174625"/>
                </a:lnTo>
                <a:lnTo>
                  <a:pt x="8305801" y="176212"/>
                </a:lnTo>
                <a:lnTo>
                  <a:pt x="8374064" y="174625"/>
                </a:lnTo>
                <a:lnTo>
                  <a:pt x="8434388" y="166687"/>
                </a:lnTo>
                <a:lnTo>
                  <a:pt x="8486776" y="155575"/>
                </a:lnTo>
                <a:lnTo>
                  <a:pt x="8532814" y="141287"/>
                </a:lnTo>
                <a:lnTo>
                  <a:pt x="8574088" y="125412"/>
                </a:lnTo>
                <a:lnTo>
                  <a:pt x="8610600" y="106362"/>
                </a:lnTo>
                <a:lnTo>
                  <a:pt x="8648700" y="87312"/>
                </a:lnTo>
                <a:lnTo>
                  <a:pt x="8686800" y="68262"/>
                </a:lnTo>
                <a:lnTo>
                  <a:pt x="8723314" y="52387"/>
                </a:lnTo>
                <a:lnTo>
                  <a:pt x="8764588" y="36512"/>
                </a:lnTo>
                <a:lnTo>
                  <a:pt x="8810626" y="20637"/>
                </a:lnTo>
                <a:lnTo>
                  <a:pt x="8863014" y="9525"/>
                </a:lnTo>
                <a:lnTo>
                  <a:pt x="8923338" y="3175"/>
                </a:lnTo>
                <a:lnTo>
                  <a:pt x="8990014" y="0"/>
                </a:lnTo>
                <a:lnTo>
                  <a:pt x="9059864" y="3175"/>
                </a:lnTo>
                <a:lnTo>
                  <a:pt x="9120188" y="9525"/>
                </a:lnTo>
                <a:lnTo>
                  <a:pt x="9172576" y="20637"/>
                </a:lnTo>
                <a:lnTo>
                  <a:pt x="9218614" y="36512"/>
                </a:lnTo>
                <a:lnTo>
                  <a:pt x="9259888" y="52387"/>
                </a:lnTo>
                <a:lnTo>
                  <a:pt x="9296400" y="68262"/>
                </a:lnTo>
                <a:lnTo>
                  <a:pt x="9334500" y="87312"/>
                </a:lnTo>
                <a:lnTo>
                  <a:pt x="9372600" y="106362"/>
                </a:lnTo>
                <a:lnTo>
                  <a:pt x="9409114" y="125412"/>
                </a:lnTo>
                <a:lnTo>
                  <a:pt x="9450388" y="141287"/>
                </a:lnTo>
                <a:lnTo>
                  <a:pt x="9496426" y="155575"/>
                </a:lnTo>
                <a:lnTo>
                  <a:pt x="9548814" y="166687"/>
                </a:lnTo>
                <a:lnTo>
                  <a:pt x="9609138" y="174625"/>
                </a:lnTo>
                <a:lnTo>
                  <a:pt x="9677400" y="176212"/>
                </a:lnTo>
                <a:lnTo>
                  <a:pt x="9745664" y="174625"/>
                </a:lnTo>
                <a:lnTo>
                  <a:pt x="9805988" y="166687"/>
                </a:lnTo>
                <a:lnTo>
                  <a:pt x="9858376" y="155575"/>
                </a:lnTo>
                <a:lnTo>
                  <a:pt x="9904414" y="141287"/>
                </a:lnTo>
                <a:lnTo>
                  <a:pt x="9945688" y="125412"/>
                </a:lnTo>
                <a:lnTo>
                  <a:pt x="9982200" y="106362"/>
                </a:lnTo>
                <a:lnTo>
                  <a:pt x="10058400" y="68262"/>
                </a:lnTo>
                <a:lnTo>
                  <a:pt x="10094914" y="52387"/>
                </a:lnTo>
                <a:lnTo>
                  <a:pt x="10136188" y="36512"/>
                </a:lnTo>
                <a:lnTo>
                  <a:pt x="10182226" y="20637"/>
                </a:lnTo>
                <a:lnTo>
                  <a:pt x="10234614" y="9525"/>
                </a:lnTo>
                <a:lnTo>
                  <a:pt x="10294938" y="3175"/>
                </a:lnTo>
                <a:lnTo>
                  <a:pt x="10363200" y="0"/>
                </a:lnTo>
                <a:lnTo>
                  <a:pt x="10431464" y="3175"/>
                </a:lnTo>
                <a:lnTo>
                  <a:pt x="10491788" y="9525"/>
                </a:lnTo>
                <a:lnTo>
                  <a:pt x="10544176" y="20637"/>
                </a:lnTo>
                <a:lnTo>
                  <a:pt x="10590214" y="36512"/>
                </a:lnTo>
                <a:lnTo>
                  <a:pt x="10631488" y="52387"/>
                </a:lnTo>
                <a:lnTo>
                  <a:pt x="10668000" y="68262"/>
                </a:lnTo>
                <a:lnTo>
                  <a:pt x="10706100" y="87312"/>
                </a:lnTo>
                <a:lnTo>
                  <a:pt x="10744200" y="106362"/>
                </a:lnTo>
                <a:lnTo>
                  <a:pt x="10780714" y="125412"/>
                </a:lnTo>
                <a:lnTo>
                  <a:pt x="10821988" y="141287"/>
                </a:lnTo>
                <a:lnTo>
                  <a:pt x="10868026" y="155575"/>
                </a:lnTo>
                <a:lnTo>
                  <a:pt x="10920414" y="166687"/>
                </a:lnTo>
                <a:lnTo>
                  <a:pt x="10980738" y="174625"/>
                </a:lnTo>
                <a:lnTo>
                  <a:pt x="11049000" y="176212"/>
                </a:lnTo>
                <a:lnTo>
                  <a:pt x="11117264" y="174625"/>
                </a:lnTo>
                <a:lnTo>
                  <a:pt x="11177588" y="166687"/>
                </a:lnTo>
                <a:lnTo>
                  <a:pt x="11229976" y="155575"/>
                </a:lnTo>
                <a:lnTo>
                  <a:pt x="11276014" y="141287"/>
                </a:lnTo>
                <a:lnTo>
                  <a:pt x="11317288" y="125412"/>
                </a:lnTo>
                <a:lnTo>
                  <a:pt x="11353800" y="106362"/>
                </a:lnTo>
                <a:lnTo>
                  <a:pt x="11391900" y="87312"/>
                </a:lnTo>
                <a:lnTo>
                  <a:pt x="11430000" y="68263"/>
                </a:lnTo>
                <a:lnTo>
                  <a:pt x="11466514" y="52388"/>
                </a:lnTo>
                <a:lnTo>
                  <a:pt x="11507788" y="36513"/>
                </a:lnTo>
                <a:lnTo>
                  <a:pt x="11553826" y="20638"/>
                </a:lnTo>
                <a:lnTo>
                  <a:pt x="11606214" y="9525"/>
                </a:lnTo>
                <a:lnTo>
                  <a:pt x="11666538" y="3175"/>
                </a:lnTo>
                <a:lnTo>
                  <a:pt x="11734800" y="0"/>
                </a:lnTo>
                <a:lnTo>
                  <a:pt x="11803064" y="3175"/>
                </a:lnTo>
                <a:lnTo>
                  <a:pt x="11863388" y="9525"/>
                </a:lnTo>
                <a:lnTo>
                  <a:pt x="11915776" y="20638"/>
                </a:lnTo>
                <a:lnTo>
                  <a:pt x="11961814" y="36513"/>
                </a:lnTo>
                <a:lnTo>
                  <a:pt x="12003088" y="52388"/>
                </a:lnTo>
                <a:lnTo>
                  <a:pt x="12039600" y="68263"/>
                </a:lnTo>
                <a:lnTo>
                  <a:pt x="12077700" y="87313"/>
                </a:lnTo>
                <a:lnTo>
                  <a:pt x="12115800" y="106363"/>
                </a:lnTo>
                <a:lnTo>
                  <a:pt x="12152314" y="125413"/>
                </a:lnTo>
                <a:lnTo>
                  <a:pt x="12192000" y="140677"/>
                </a:lnTo>
                <a:lnTo>
                  <a:pt x="12192000" y="885826"/>
                </a:lnTo>
                <a:lnTo>
                  <a:pt x="12191999" y="885826"/>
                </a:lnTo>
                <a:lnTo>
                  <a:pt x="12191999" y="3102054"/>
                </a:lnTo>
                <a:lnTo>
                  <a:pt x="0" y="3102054"/>
                </a:lnTo>
                <a:lnTo>
                  <a:pt x="0" y="638254"/>
                </a:lnTo>
                <a:lnTo>
                  <a:pt x="1" y="638254"/>
                </a:lnTo>
                <a:lnTo>
                  <a:pt x="1" y="176212"/>
                </a:lnTo>
                <a:lnTo>
                  <a:pt x="68264" y="174625"/>
                </a:lnTo>
                <a:lnTo>
                  <a:pt x="128589" y="166687"/>
                </a:lnTo>
                <a:lnTo>
                  <a:pt x="180976" y="155575"/>
                </a:lnTo>
                <a:lnTo>
                  <a:pt x="227014" y="141287"/>
                </a:lnTo>
                <a:lnTo>
                  <a:pt x="268289" y="125412"/>
                </a:lnTo>
                <a:lnTo>
                  <a:pt x="304801" y="106362"/>
                </a:lnTo>
                <a:lnTo>
                  <a:pt x="342901" y="87312"/>
                </a:lnTo>
                <a:lnTo>
                  <a:pt x="381001" y="68262"/>
                </a:lnTo>
                <a:lnTo>
                  <a:pt x="417514" y="52387"/>
                </a:lnTo>
                <a:lnTo>
                  <a:pt x="458789" y="36512"/>
                </a:lnTo>
                <a:lnTo>
                  <a:pt x="504826" y="20637"/>
                </a:lnTo>
                <a:lnTo>
                  <a:pt x="557214" y="9525"/>
                </a:lnTo>
                <a:lnTo>
                  <a:pt x="617539" y="31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5628C6-0111-C6E2-B830-0B6BAD733AD7}"/>
              </a:ext>
            </a:extLst>
          </p:cNvPr>
          <p:cNvPicPr>
            <a:picLocks noChangeAspect="1"/>
          </p:cNvPicPr>
          <p:nvPr/>
        </p:nvPicPr>
        <p:blipFill>
          <a:blip r:embed="rId2"/>
          <a:stretch>
            <a:fillRect/>
          </a:stretch>
        </p:blipFill>
        <p:spPr>
          <a:xfrm>
            <a:off x="2" y="1766454"/>
            <a:ext cx="12191998" cy="5091545"/>
          </a:xfrm>
          <a:prstGeom prst="rect">
            <a:avLst/>
          </a:prstGeom>
        </p:spPr>
      </p:pic>
      <p:sp>
        <p:nvSpPr>
          <p:cNvPr id="3" name="TextBox 2">
            <a:extLst>
              <a:ext uri="{FF2B5EF4-FFF2-40B4-BE49-F238E27FC236}">
                <a16:creationId xmlns:a16="http://schemas.microsoft.com/office/drawing/2014/main" id="{2DF62AB7-71F3-0081-A57A-C9F73160D2F6}"/>
              </a:ext>
            </a:extLst>
          </p:cNvPr>
          <p:cNvSpPr txBox="1"/>
          <p:nvPr/>
        </p:nvSpPr>
        <p:spPr>
          <a:xfrm>
            <a:off x="3357563" y="3786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5939072"/>
      </p:ext>
    </p:extLst>
  </p:cSld>
  <p:clrMapOvr>
    <a:masterClrMapping/>
  </p:clrMapOvr>
  <mc:AlternateContent xmlns:mc="http://schemas.openxmlformats.org/markup-compatibility/2006" xmlns:p14="http://schemas.microsoft.com/office/powerpoint/2010/main">
    <mc:Choice Requires="p14">
      <p:transition spd="slow" p14:dur="2000" advTm="181760"/>
    </mc:Choice>
    <mc:Fallback xmlns="">
      <p:transition spd="slow" advTm="1817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5268-9D32-7214-A27A-0B00C77104F6}"/>
              </a:ext>
            </a:extLst>
          </p:cNvPr>
          <p:cNvSpPr>
            <a:spLocks noGrp="1"/>
          </p:cNvSpPr>
          <p:nvPr>
            <p:ph type="title"/>
          </p:nvPr>
        </p:nvSpPr>
        <p:spPr/>
        <p:txBody>
          <a:bodyPr/>
          <a:lstStyle/>
          <a:p>
            <a:r>
              <a:rPr lang="en-US" dirty="0"/>
              <a:t>Race Distribution Count</a:t>
            </a:r>
          </a:p>
        </p:txBody>
      </p:sp>
      <p:pic>
        <p:nvPicPr>
          <p:cNvPr id="4" name="Picture 3" descr="A screenshot of a computer&#10;&#10;AI-generated content may be incorrect.">
            <a:extLst>
              <a:ext uri="{FF2B5EF4-FFF2-40B4-BE49-F238E27FC236}">
                <a16:creationId xmlns:a16="http://schemas.microsoft.com/office/drawing/2014/main" id="{2AEB8351-B605-9827-560C-B594C14D2501}"/>
              </a:ext>
            </a:extLst>
          </p:cNvPr>
          <p:cNvPicPr>
            <a:picLocks noChangeAspect="1"/>
          </p:cNvPicPr>
          <p:nvPr/>
        </p:nvPicPr>
        <p:blipFill>
          <a:blip r:embed="rId2"/>
          <a:srcRect l="532" t="49133" r="68370" b="16091"/>
          <a:stretch/>
        </p:blipFill>
        <p:spPr>
          <a:xfrm>
            <a:off x="927463" y="1146874"/>
            <a:ext cx="10946674" cy="5711125"/>
          </a:xfrm>
          <a:prstGeom prst="rect">
            <a:avLst/>
          </a:prstGeom>
        </p:spPr>
      </p:pic>
    </p:spTree>
    <p:extLst>
      <p:ext uri="{BB962C8B-B14F-4D97-AF65-F5344CB8AC3E}">
        <p14:creationId xmlns:p14="http://schemas.microsoft.com/office/powerpoint/2010/main" val="204614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AI-generated content may be incorrect.">
            <a:extLst>
              <a:ext uri="{FF2B5EF4-FFF2-40B4-BE49-F238E27FC236}">
                <a16:creationId xmlns:a16="http://schemas.microsoft.com/office/drawing/2014/main" id="{008BF80F-ECA2-AA7F-53F4-F1578D98BC12}"/>
              </a:ext>
            </a:extLst>
          </p:cNvPr>
          <p:cNvPicPr>
            <a:picLocks noChangeAspect="1"/>
          </p:cNvPicPr>
          <p:nvPr/>
        </p:nvPicPr>
        <p:blipFill>
          <a:blip r:embed="rId2"/>
          <a:srcRect l="23041" t="23823" r="12437" b="4706"/>
          <a:stretch/>
        </p:blipFill>
        <p:spPr>
          <a:xfrm>
            <a:off x="1160344" y="154547"/>
            <a:ext cx="10669705" cy="6703454"/>
          </a:xfrm>
          <a:prstGeom prst="rect">
            <a:avLst/>
          </a:prstGeom>
        </p:spPr>
      </p:pic>
    </p:spTree>
    <p:extLst>
      <p:ext uri="{BB962C8B-B14F-4D97-AF65-F5344CB8AC3E}">
        <p14:creationId xmlns:p14="http://schemas.microsoft.com/office/powerpoint/2010/main" val="211084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2463-043D-CACC-475B-AA51344C61A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73CB033-19AE-609E-4FDE-177B4B5DEA95}"/>
              </a:ext>
            </a:extLst>
          </p:cNvPr>
          <p:cNvPicPr>
            <a:picLocks noChangeAspect="1"/>
          </p:cNvPicPr>
          <p:nvPr/>
        </p:nvPicPr>
        <p:blipFill>
          <a:blip r:embed="rId2"/>
          <a:srcRect l="23147" t="24333" r="-47" b="9325"/>
          <a:stretch/>
        </p:blipFill>
        <p:spPr>
          <a:xfrm>
            <a:off x="1048215" y="334537"/>
            <a:ext cx="10861287" cy="6523463"/>
          </a:xfrm>
          <a:prstGeom prst="rect">
            <a:avLst/>
          </a:prstGeom>
        </p:spPr>
      </p:pic>
    </p:spTree>
    <p:extLst>
      <p:ext uri="{BB962C8B-B14F-4D97-AF65-F5344CB8AC3E}">
        <p14:creationId xmlns:p14="http://schemas.microsoft.com/office/powerpoint/2010/main" val="104739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E4794-AE6C-C53B-495D-09154F541248}"/>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DAA57400-2B55-DB90-1E59-14734AC27557}"/>
              </a:ext>
            </a:extLst>
          </p:cNvPr>
          <p:cNvPicPr>
            <a:picLocks noChangeAspect="1"/>
          </p:cNvPicPr>
          <p:nvPr/>
        </p:nvPicPr>
        <p:blipFill>
          <a:blip r:embed="rId3"/>
          <a:srcRect l="23441" t="22834" r="222" b="5293"/>
          <a:stretch/>
        </p:blipFill>
        <p:spPr>
          <a:xfrm>
            <a:off x="984107" y="218209"/>
            <a:ext cx="11107108" cy="6535881"/>
          </a:xfrm>
          <a:prstGeom prst="rect">
            <a:avLst/>
          </a:prstGeom>
        </p:spPr>
      </p:pic>
    </p:spTree>
    <p:extLst>
      <p:ext uri="{BB962C8B-B14F-4D97-AF65-F5344CB8AC3E}">
        <p14:creationId xmlns:p14="http://schemas.microsoft.com/office/powerpoint/2010/main" val="4097376104"/>
      </p:ext>
    </p:extLst>
  </p:cSld>
  <p:clrMapOvr>
    <a:masterClrMapping/>
  </p:clrMapOvr>
  <mc:AlternateContent xmlns:mc="http://schemas.openxmlformats.org/markup-compatibility/2006" xmlns:p14="http://schemas.microsoft.com/office/powerpoint/2010/main">
    <mc:Choice Requires="p14">
      <p:transition spd="slow" p14:dur="2000" advTm="113113"/>
    </mc:Choice>
    <mc:Fallback xmlns="">
      <p:transition spd="slow" advTm="113113"/>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Badge</Template>
  <TotalTime>38409</TotalTime>
  <Words>802</Words>
  <Application>Microsoft Macintosh PowerPoint</Application>
  <PresentationFormat>Widescreen</PresentationFormat>
  <Paragraphs>228</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-webkit-standard</vt:lpstr>
      <vt:lpstr>Aptos</vt:lpstr>
      <vt:lpstr>Aptos Narrow</vt:lpstr>
      <vt:lpstr>Arial</vt:lpstr>
      <vt:lpstr>Gill Sans MT</vt:lpstr>
      <vt:lpstr>Impact</vt:lpstr>
      <vt:lpstr>Badge</vt:lpstr>
      <vt:lpstr>The Racial  Disparities  of police  Killings</vt:lpstr>
      <vt:lpstr>Problem Framing</vt:lpstr>
      <vt:lpstr>Dataset information</vt:lpstr>
      <vt:lpstr>Research &amp; Justifications </vt:lpstr>
      <vt:lpstr>PowerPoint Presentation</vt:lpstr>
      <vt:lpstr>Race Distribution 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Months Without Training</vt:lpstr>
      <vt:lpstr>Required basic training</vt:lpstr>
      <vt:lpstr>Data Cleaning</vt:lpstr>
      <vt:lpstr>Exploratory Data Analysis</vt:lpstr>
      <vt:lpstr>Methodologies</vt:lpstr>
      <vt:lpstr>Feature Engineering </vt:lpstr>
      <vt:lpstr>Machine Learning Models</vt:lpstr>
      <vt:lpstr>Before Grid search</vt:lpstr>
      <vt:lpstr>Post Grid search</vt:lpstr>
      <vt:lpstr>Feature Importance</vt:lpstr>
      <vt:lpstr>Gaps and limitations</vt:lpstr>
      <vt:lpstr>Closing</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Racial  Disparities in  Fatal Police  Shootings</dc:title>
  <dc:creator>Williams, Rayshawn J</dc:creator>
  <cp:lastModifiedBy>Williams, Rayshawn J</cp:lastModifiedBy>
  <cp:revision>20</cp:revision>
  <dcterms:created xsi:type="dcterms:W3CDTF">2025-02-21T00:59:15Z</dcterms:created>
  <dcterms:modified xsi:type="dcterms:W3CDTF">2025-04-25T18:53:54Z</dcterms:modified>
</cp:coreProperties>
</file>